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76" r:id="rId2"/>
    <p:sldId id="261" r:id="rId3"/>
    <p:sldId id="290" r:id="rId4"/>
    <p:sldId id="264" r:id="rId5"/>
    <p:sldId id="287" r:id="rId6"/>
    <p:sldId id="265" r:id="rId7"/>
    <p:sldId id="266" r:id="rId8"/>
    <p:sldId id="267" r:id="rId9"/>
    <p:sldId id="268" r:id="rId10"/>
    <p:sldId id="269" r:id="rId11"/>
    <p:sldId id="277" r:id="rId12"/>
    <p:sldId id="278" r:id="rId13"/>
    <p:sldId id="279" r:id="rId14"/>
    <p:sldId id="280" r:id="rId15"/>
    <p:sldId id="281" r:id="rId16"/>
    <p:sldId id="285" r:id="rId17"/>
    <p:sldId id="289" r:id="rId18"/>
    <p:sldId id="288" r:id="rId19"/>
    <p:sldId id="286"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FFFF99"/>
    <a:srgbClr val="FF9933"/>
    <a:srgbClr val="FFFF66"/>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917EAA-36FB-BAC0-3C93-D3267D03B00A}" v="74" dt="2023-03-06T07:59:18.398"/>
    <p1510:client id="{376ED449-D318-E7B9-5316-7D1DE08D3EA7}" v="107" dt="2023-03-06T13:15:24.378"/>
    <p1510:client id="{68E21048-6A24-AC4C-7F94-99DF56DFCCED}" v="1" dt="2023-03-05T15:46:24.292"/>
    <p1510:client id="{70B9157C-CA2D-502C-0C9D-D1C39F34D822}" v="170" dt="2023-03-06T13:17:59.318"/>
    <p1510:client id="{9549C697-F5E0-4718-A0C5-6146B64AAB9D}" v="385" dt="2023-03-05T15:45:06.212"/>
    <p1510:client id="{BB6DB35C-E2A2-495F-4AFB-2EB648CC94D4}" v="99" dt="2023-03-06T05:12:57.3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864FBB-6934-456B-AE41-D291FB26D610}" type="datetimeFigureOut">
              <a:rPr lang="en-IN" smtClean="0"/>
              <a:t>29-04-2023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AE8762-7BF3-4D8C-9943-C0E0B974710B}" type="slidenum">
              <a:rPr lang="en-IN" smtClean="0"/>
              <a:t>‹#›</a:t>
            </a:fld>
            <a:endParaRPr lang="en-IN"/>
          </a:p>
        </p:txBody>
      </p:sp>
    </p:spTree>
    <p:extLst>
      <p:ext uri="{BB962C8B-B14F-4D97-AF65-F5344CB8AC3E}">
        <p14:creationId xmlns:p14="http://schemas.microsoft.com/office/powerpoint/2010/main" val="3611948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1AE8762-7BF3-4D8C-9943-C0E0B974710B}" type="slidenum">
              <a:rPr lang="en-IN" smtClean="0"/>
              <a:t>1</a:t>
            </a:fld>
            <a:endParaRPr lang="en-IN"/>
          </a:p>
        </p:txBody>
      </p:sp>
    </p:spTree>
    <p:extLst>
      <p:ext uri="{BB962C8B-B14F-4D97-AF65-F5344CB8AC3E}">
        <p14:creationId xmlns:p14="http://schemas.microsoft.com/office/powerpoint/2010/main" val="16810261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xmlns="" id="{E355E128-3976-D54B-8CB4-188AFAC60306}"/>
              </a:ext>
            </a:extLst>
          </p:cNvPr>
          <p:cNvSpPr>
            <a:spLocks noGrp="1"/>
          </p:cNvSpPr>
          <p:nvPr>
            <p:ph type="ctrTitle" hasCustomPrompt="1"/>
          </p:nvPr>
        </p:nvSpPr>
        <p:spPr bwMode="white">
          <a:xfrm>
            <a:off x="414163" y="1561267"/>
            <a:ext cx="8348837" cy="1107996"/>
          </a:xfrm>
        </p:spPr>
        <p:txBody>
          <a:bodyPr wrap="square" anchor="b"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a:t/>
            </a:r>
            <a:br>
              <a:rPr lang="en-US"/>
            </a:br>
            <a:r>
              <a:rPr lang="en-US"/>
              <a:t>Title Goes Here</a:t>
            </a:r>
          </a:p>
        </p:txBody>
      </p:sp>
      <p:cxnSp>
        <p:nvCxnSpPr>
          <p:cNvPr id="17" name="Straight Connector 16">
            <a:extLst>
              <a:ext uri="{FF2B5EF4-FFF2-40B4-BE49-F238E27FC236}">
                <a16:creationId xmlns:a16="http://schemas.microsoft.com/office/drawing/2014/main" xmlns="" id="{0B09602A-3D3C-C044-8D3B-591771500E32}"/>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a16="http://schemas.microsoft.com/office/drawing/2014/main" xmlns="" id="{7EFC0216-CC29-8049-971C-0588BD188ED6}"/>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a:t>Speaker’s Full Name or Subtitle</a:t>
            </a:r>
          </a:p>
        </p:txBody>
      </p:sp>
      <p:sp>
        <p:nvSpPr>
          <p:cNvPr id="19" name="Text Placeholder 20">
            <a:extLst>
              <a:ext uri="{FF2B5EF4-FFF2-40B4-BE49-F238E27FC236}">
                <a16:creationId xmlns:a16="http://schemas.microsoft.com/office/drawing/2014/main" xmlns="" id="{BB16F16B-768F-984C-A591-9BB9760A963B}"/>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a:t>Speaker title and/or date</a:t>
            </a:r>
          </a:p>
        </p:txBody>
      </p:sp>
      <p:pic>
        <p:nvPicPr>
          <p:cNvPr id="20" name="Picture 19">
            <a:extLst>
              <a:ext uri="{FF2B5EF4-FFF2-40B4-BE49-F238E27FC236}">
                <a16:creationId xmlns:a16="http://schemas.microsoft.com/office/drawing/2014/main" xmlns="" id="{41D0A58E-F413-134E-B7FA-239403A9526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8" name="Footer Placeholder 8">
            <a:extLst>
              <a:ext uri="{FF2B5EF4-FFF2-40B4-BE49-F238E27FC236}">
                <a16:creationId xmlns:a16="http://schemas.microsoft.com/office/drawing/2014/main" xmlns="" id="{81672A8D-4DB7-8348-A169-64D8EC326CDA}"/>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Tree>
    <p:extLst>
      <p:ext uri="{BB962C8B-B14F-4D97-AF65-F5344CB8AC3E}">
        <p14:creationId xmlns:p14="http://schemas.microsoft.com/office/powerpoint/2010/main" val="2513114866"/>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lue Gradient Cover Double + Client Logo_Doub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3A90430C-755F-CC48-B69D-C7B5FE5816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5457" y="382876"/>
            <a:ext cx="2624563" cy="558418"/>
          </a:xfrm>
          <a:prstGeom prst="rect">
            <a:avLst/>
          </a:prstGeom>
        </p:spPr>
      </p:pic>
      <p:sp>
        <p:nvSpPr>
          <p:cNvPr id="23" name="Picture Placeholder 3">
            <a:extLst>
              <a:ext uri="{FF2B5EF4-FFF2-40B4-BE49-F238E27FC236}">
                <a16:creationId xmlns:a16="http://schemas.microsoft.com/office/drawing/2014/main" xmlns="" id="{2A8B2F9B-A651-3F4E-8B67-3E1B494E2A0B}"/>
              </a:ext>
            </a:extLst>
          </p:cNvPr>
          <p:cNvSpPr>
            <a:spLocks noGrp="1"/>
          </p:cNvSpPr>
          <p:nvPr>
            <p:ph type="pic" sz="quarter" idx="14" hasCustomPrompt="1"/>
          </p:nvPr>
        </p:nvSpPr>
        <p:spPr>
          <a:xfrm>
            <a:off x="3514013" y="306715"/>
            <a:ext cx="2777457" cy="614363"/>
          </a:xfrm>
          <a:noFill/>
        </p:spPr>
        <p:txBody>
          <a:bodyPr anchor="ctr" anchorCtr="0"/>
          <a:lstStyle>
            <a:lvl1pPr algn="ctr">
              <a:defRPr>
                <a:solidFill>
                  <a:schemeClr val="bg1"/>
                </a:solidFill>
              </a:defRPr>
            </a:lvl1pPr>
          </a:lstStyle>
          <a:p>
            <a:r>
              <a:rPr lang="en-US"/>
              <a:t>Insert Client or Partner Logo Here</a:t>
            </a:r>
          </a:p>
        </p:txBody>
      </p:sp>
      <p:sp>
        <p:nvSpPr>
          <p:cNvPr id="9" name="Title 1">
            <a:extLst>
              <a:ext uri="{FF2B5EF4-FFF2-40B4-BE49-F238E27FC236}">
                <a16:creationId xmlns:a16="http://schemas.microsoft.com/office/drawing/2014/main" xmlns="" id="{A7FD6EC7-574A-D447-8D14-F23F7EC6F819}"/>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a:t>Double Line Title Here</a:t>
            </a:r>
            <a:br>
              <a:rPr lang="en-US"/>
            </a:br>
            <a:r>
              <a:rPr lang="en-US"/>
              <a:t>Double Line Title Here</a:t>
            </a:r>
          </a:p>
        </p:txBody>
      </p:sp>
      <p:cxnSp>
        <p:nvCxnSpPr>
          <p:cNvPr id="10" name="Straight Connector 9">
            <a:extLst>
              <a:ext uri="{FF2B5EF4-FFF2-40B4-BE49-F238E27FC236}">
                <a16:creationId xmlns:a16="http://schemas.microsoft.com/office/drawing/2014/main" xmlns="" id="{B21861E9-BDB1-744A-AB6C-6D5ABCB7AE12}"/>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xmlns="" id="{5BDD266F-DC19-6041-AB55-46A421EDB633}"/>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a:t>Speaker’s Full Name or Subtitle</a:t>
            </a:r>
          </a:p>
        </p:txBody>
      </p:sp>
      <p:sp>
        <p:nvSpPr>
          <p:cNvPr id="13" name="Text Placeholder 20">
            <a:extLst>
              <a:ext uri="{FF2B5EF4-FFF2-40B4-BE49-F238E27FC236}">
                <a16:creationId xmlns:a16="http://schemas.microsoft.com/office/drawing/2014/main" xmlns="" id="{04D6F6F8-C665-8C49-8B1B-AEE354F16BC4}"/>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a:t>Speaker title and/or date</a:t>
            </a:r>
          </a:p>
        </p:txBody>
      </p:sp>
      <p:sp>
        <p:nvSpPr>
          <p:cNvPr id="14" name="Footer Placeholder 8">
            <a:extLst>
              <a:ext uri="{FF2B5EF4-FFF2-40B4-BE49-F238E27FC236}">
                <a16:creationId xmlns:a16="http://schemas.microsoft.com/office/drawing/2014/main" xmlns="" id="{E6C5299D-07B1-D544-A185-7F1BEB9DFB57}"/>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Tree>
    <p:extLst>
      <p:ext uri="{BB962C8B-B14F-4D97-AF65-F5344CB8AC3E}">
        <p14:creationId xmlns:p14="http://schemas.microsoft.com/office/powerpoint/2010/main" val="158994423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8DC19695-391B-DA44-A38A-0745805811B8}"/>
              </a:ext>
            </a:extLst>
          </p:cNvPr>
          <p:cNvSpPr/>
          <p:nvPr/>
        </p:nvSpPr>
        <p:spPr>
          <a:xfrm>
            <a:off x="0" y="0"/>
            <a:ext cx="9144000" cy="51435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7C15AA5-70F9-0B45-8147-A29FFDCDCFC0}"/>
              </a:ext>
            </a:extLst>
          </p:cNvPr>
          <p:cNvSpPr>
            <a:spLocks noGrp="1"/>
          </p:cNvSpPr>
          <p:nvPr>
            <p:ph type="title"/>
          </p:nvPr>
        </p:nvSpPr>
        <p:spPr>
          <a:xfrm>
            <a:off x="384048" y="274321"/>
            <a:ext cx="8378952" cy="621030"/>
          </a:xfrm>
        </p:spPr>
        <p:txBody>
          <a:bodyPr wrap="none">
            <a:noAutofit/>
          </a:bodyPr>
          <a:lstStyle>
            <a:lvl1pPr>
              <a:defRPr sz="2400">
                <a:solidFill>
                  <a:schemeClr val="bg1"/>
                </a:solidFill>
              </a:defRPr>
            </a:lvl1pPr>
          </a:lstStyle>
          <a:p>
            <a:r>
              <a:rPr lang="en-US"/>
              <a:t>Click to edit Master title style</a:t>
            </a:r>
          </a:p>
        </p:txBody>
      </p:sp>
      <p:sp>
        <p:nvSpPr>
          <p:cNvPr id="8" name="Footer Placeholder 8">
            <a:extLst>
              <a:ext uri="{FF2B5EF4-FFF2-40B4-BE49-F238E27FC236}">
                <a16:creationId xmlns:a16="http://schemas.microsoft.com/office/drawing/2014/main" xmlns=""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bg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
        <p:nvSpPr>
          <p:cNvPr id="9" name="Slide Number Placeholder 9">
            <a:extLst>
              <a:ext uri="{FF2B5EF4-FFF2-40B4-BE49-F238E27FC236}">
                <a16:creationId xmlns:a16="http://schemas.microsoft.com/office/drawing/2014/main" xmlns=""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bg1"/>
                </a:solidFill>
                <a:latin typeface="Arial" panose="020B0604020202020204" pitchFamily="34" charset="0"/>
                <a:cs typeface="Arial" panose="020B0604020202020204" pitchFamily="34" charset="0"/>
              </a:defRPr>
            </a:lvl1pPr>
          </a:lstStyle>
          <a:p>
            <a:fld id="{5CAA78E8-7743-496A-901F-B1F9414E13CF}" type="slidenum">
              <a:rPr lang="en-US" smtClean="0"/>
              <a:t>‹#›</a:t>
            </a:fld>
            <a:endParaRPr lang="en-US"/>
          </a:p>
        </p:txBody>
      </p:sp>
      <p:pic>
        <p:nvPicPr>
          <p:cNvPr id="15" name="Picture 14">
            <a:extLst>
              <a:ext uri="{FF2B5EF4-FFF2-40B4-BE49-F238E27FC236}">
                <a16:creationId xmlns:a16="http://schemas.microsoft.com/office/drawing/2014/main" xmlns="" id="{F70F4A04-9F09-BC4C-BCD8-015E0BC087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7734300" y="4751509"/>
            <a:ext cx="1029775" cy="221011"/>
          </a:xfrm>
          <a:prstGeom prst="rect">
            <a:avLst/>
          </a:prstGeom>
        </p:spPr>
      </p:pic>
      <p:sp>
        <p:nvSpPr>
          <p:cNvPr id="18" name="Content Placeholder 2">
            <a:extLst>
              <a:ext uri="{FF2B5EF4-FFF2-40B4-BE49-F238E27FC236}">
                <a16:creationId xmlns:a16="http://schemas.microsoft.com/office/drawing/2014/main" xmlns="" id="{FAEC6B79-D329-DE46-B777-F072288C8C0F}"/>
              </a:ext>
            </a:extLst>
          </p:cNvPr>
          <p:cNvSpPr>
            <a:spLocks noGrp="1"/>
          </p:cNvSpPr>
          <p:nvPr>
            <p:ph idx="1" hasCustomPrompt="1"/>
          </p:nvPr>
        </p:nvSpPr>
        <p:spPr>
          <a:xfrm>
            <a:off x="377952" y="1111401"/>
            <a:ext cx="8385048"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p:txBody>
      </p:sp>
    </p:spTree>
    <p:extLst>
      <p:ext uri="{BB962C8B-B14F-4D97-AF65-F5344CB8AC3E}">
        <p14:creationId xmlns:p14="http://schemas.microsoft.com/office/powerpoint/2010/main" val="398917969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Main Layout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a:t>Click to edit Master title style</a:t>
            </a:r>
          </a:p>
        </p:txBody>
      </p:sp>
      <p:sp>
        <p:nvSpPr>
          <p:cNvPr id="10" name="Content Placeholder 9">
            <a:extLst>
              <a:ext uri="{FF2B5EF4-FFF2-40B4-BE49-F238E27FC236}">
                <a16:creationId xmlns:a16="http://schemas.microsoft.com/office/drawing/2014/main" xmlns="" id="{C938DDBF-3A18-FC4C-9433-65FAE5265169}"/>
              </a:ext>
            </a:extLst>
          </p:cNvPr>
          <p:cNvSpPr>
            <a:spLocks noGrp="1"/>
          </p:cNvSpPr>
          <p:nvPr>
            <p:ph sz="quarter" idx="13"/>
          </p:nvPr>
        </p:nvSpPr>
        <p:spPr>
          <a:xfrm>
            <a:off x="381000" y="1162050"/>
            <a:ext cx="8417052" cy="3311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8">
            <a:extLst>
              <a:ext uri="{FF2B5EF4-FFF2-40B4-BE49-F238E27FC236}">
                <a16:creationId xmlns:a16="http://schemas.microsoft.com/office/drawing/2014/main" xmlns=""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
        <p:nvSpPr>
          <p:cNvPr id="9" name="Slide Number Placeholder 9">
            <a:extLst>
              <a:ext uri="{FF2B5EF4-FFF2-40B4-BE49-F238E27FC236}">
                <a16:creationId xmlns:a16="http://schemas.microsoft.com/office/drawing/2014/main" xmlns=""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5CAA78E8-7743-496A-901F-B1F9414E13CF}" type="slidenum">
              <a:rPr lang="en-US" smtClean="0"/>
              <a:t>‹#›</a:t>
            </a:fld>
            <a:endParaRPr lang="en-US"/>
          </a:p>
        </p:txBody>
      </p:sp>
    </p:spTree>
    <p:extLst>
      <p:ext uri="{BB962C8B-B14F-4D97-AF65-F5344CB8AC3E}">
        <p14:creationId xmlns:p14="http://schemas.microsoft.com/office/powerpoint/2010/main" val="2380031504"/>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2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a:t>Click to edit Master title style</a:t>
            </a:r>
          </a:p>
        </p:txBody>
      </p:sp>
      <p:sp>
        <p:nvSpPr>
          <p:cNvPr id="8" name="Footer Placeholder 8">
            <a:extLst>
              <a:ext uri="{FF2B5EF4-FFF2-40B4-BE49-F238E27FC236}">
                <a16:creationId xmlns:a16="http://schemas.microsoft.com/office/drawing/2014/main" xmlns=""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
        <p:nvSpPr>
          <p:cNvPr id="9" name="Slide Number Placeholder 9">
            <a:extLst>
              <a:ext uri="{FF2B5EF4-FFF2-40B4-BE49-F238E27FC236}">
                <a16:creationId xmlns:a16="http://schemas.microsoft.com/office/drawing/2014/main" xmlns=""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5CAA78E8-7743-496A-901F-B1F9414E13CF}" type="slidenum">
              <a:rPr lang="en-US" smtClean="0"/>
              <a:t>‹#›</a:t>
            </a:fld>
            <a:endParaRPr lang="en-US"/>
          </a:p>
        </p:txBody>
      </p:sp>
      <p:sp>
        <p:nvSpPr>
          <p:cNvPr id="11" name="Content Placeholder 2">
            <a:extLst>
              <a:ext uri="{FF2B5EF4-FFF2-40B4-BE49-F238E27FC236}">
                <a16:creationId xmlns:a16="http://schemas.microsoft.com/office/drawing/2014/main" xmlns="" id="{97462C10-2E2B-9246-8923-A71FA9D87C88}"/>
              </a:ext>
            </a:extLst>
          </p:cNvPr>
          <p:cNvSpPr>
            <a:spLocks noGrp="1"/>
          </p:cNvSpPr>
          <p:nvPr>
            <p:ph idx="1"/>
          </p:nvPr>
        </p:nvSpPr>
        <p:spPr>
          <a:xfrm>
            <a:off x="384048" y="1162050"/>
            <a:ext cx="4030790" cy="3319272"/>
          </a:xfrm>
        </p:spPr>
        <p:txBody>
          <a:bodyPr/>
          <a:lstStyle>
            <a:lvl1pPr>
              <a:defRPr sz="18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xmlns="" id="{F7DE6069-021D-AC40-B1ED-C63CD3B48D1C}"/>
              </a:ext>
            </a:extLst>
          </p:cNvPr>
          <p:cNvSpPr>
            <a:spLocks noGrp="1"/>
          </p:cNvSpPr>
          <p:nvPr>
            <p:ph idx="13"/>
          </p:nvPr>
        </p:nvSpPr>
        <p:spPr>
          <a:xfrm>
            <a:off x="4733286" y="1162050"/>
            <a:ext cx="4030790" cy="3319272"/>
          </a:xfrm>
        </p:spPr>
        <p:txBody>
          <a:bodyPr/>
          <a:lstStyle>
            <a:lvl1pPr>
              <a:defRPr sz="18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944765"/>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3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a:t>Click to edit Master title style</a:t>
            </a:r>
          </a:p>
        </p:txBody>
      </p:sp>
      <p:sp>
        <p:nvSpPr>
          <p:cNvPr id="8" name="Footer Placeholder 8">
            <a:extLst>
              <a:ext uri="{FF2B5EF4-FFF2-40B4-BE49-F238E27FC236}">
                <a16:creationId xmlns:a16="http://schemas.microsoft.com/office/drawing/2014/main" xmlns=""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
        <p:nvSpPr>
          <p:cNvPr id="9" name="Slide Number Placeholder 9">
            <a:extLst>
              <a:ext uri="{FF2B5EF4-FFF2-40B4-BE49-F238E27FC236}">
                <a16:creationId xmlns:a16="http://schemas.microsoft.com/office/drawing/2014/main" xmlns=""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5CAA78E8-7743-496A-901F-B1F9414E13CF}" type="slidenum">
              <a:rPr lang="en-US" smtClean="0"/>
              <a:t>‹#›</a:t>
            </a:fld>
            <a:endParaRPr lang="en-US"/>
          </a:p>
        </p:txBody>
      </p:sp>
      <p:sp>
        <p:nvSpPr>
          <p:cNvPr id="7" name="Content Placeholder 2">
            <a:extLst>
              <a:ext uri="{FF2B5EF4-FFF2-40B4-BE49-F238E27FC236}">
                <a16:creationId xmlns:a16="http://schemas.microsoft.com/office/drawing/2014/main" xmlns="" id="{B5626B74-7C61-A145-BD70-21148590E430}"/>
              </a:ext>
            </a:extLst>
          </p:cNvPr>
          <p:cNvSpPr>
            <a:spLocks noGrp="1"/>
          </p:cNvSpPr>
          <p:nvPr>
            <p:ph sz="half" idx="1"/>
          </p:nvPr>
        </p:nvSpPr>
        <p:spPr>
          <a:xfrm>
            <a:off x="384048" y="1162050"/>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xmlns="" id="{0D149372-F04D-CC48-8B4F-76F0320F37B7}"/>
              </a:ext>
            </a:extLst>
          </p:cNvPr>
          <p:cNvSpPr>
            <a:spLocks noGrp="1"/>
          </p:cNvSpPr>
          <p:nvPr>
            <p:ph sz="half" idx="2"/>
          </p:nvPr>
        </p:nvSpPr>
        <p:spPr>
          <a:xfrm>
            <a:off x="3232404" y="1162050"/>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xmlns="" id="{6548ADF5-6624-B449-B0AB-E8FDF55A3B8B}"/>
              </a:ext>
            </a:extLst>
          </p:cNvPr>
          <p:cNvSpPr>
            <a:spLocks noGrp="1"/>
          </p:cNvSpPr>
          <p:nvPr>
            <p:ph sz="half" idx="13"/>
          </p:nvPr>
        </p:nvSpPr>
        <p:spPr>
          <a:xfrm>
            <a:off x="6080760" y="1162050"/>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27143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EB04ED9-CA93-3142-B4EC-8ED6F34D15E9}"/>
              </a:ext>
            </a:extLst>
          </p:cNvPr>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142" y="0"/>
            <a:ext cx="9143716" cy="5143500"/>
          </a:xfrm>
          <a:prstGeom prst="rect">
            <a:avLst/>
          </a:prstGeom>
        </p:spPr>
      </p:pic>
      <p:pic>
        <p:nvPicPr>
          <p:cNvPr id="7" name="Picture 6">
            <a:extLst>
              <a:ext uri="{FF2B5EF4-FFF2-40B4-BE49-F238E27FC236}">
                <a16:creationId xmlns:a16="http://schemas.microsoft.com/office/drawing/2014/main" xmlns="" id="{CB22C87B-454A-5546-8346-08CD9A74FE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14" name="Title 1">
            <a:extLst>
              <a:ext uri="{FF2B5EF4-FFF2-40B4-BE49-F238E27FC236}">
                <a16:creationId xmlns:a16="http://schemas.microsoft.com/office/drawing/2014/main" xmlns="" id="{63D68EAA-2800-2247-8628-ED1190D00080}"/>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a:t>Divider Title Goes Here</a:t>
            </a:r>
            <a:br>
              <a:rPr lang="en-US"/>
            </a:br>
            <a:r>
              <a:rPr lang="en-US"/>
              <a:t>Divider Title Goes Here</a:t>
            </a:r>
          </a:p>
        </p:txBody>
      </p:sp>
      <p:cxnSp>
        <p:nvCxnSpPr>
          <p:cNvPr id="15" name="Straight Connector 14">
            <a:extLst>
              <a:ext uri="{FF2B5EF4-FFF2-40B4-BE49-F238E27FC236}">
                <a16:creationId xmlns:a16="http://schemas.microsoft.com/office/drawing/2014/main" xmlns="" id="{F15D67C1-E5E2-DA4B-B9CA-F4770AE7E188}"/>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251750"/>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vider Slide 3">
    <p:spTree>
      <p:nvGrpSpPr>
        <p:cNvPr id="1" name=""/>
        <p:cNvGrpSpPr/>
        <p:nvPr/>
      </p:nvGrpSpPr>
      <p:grpSpPr>
        <a:xfrm>
          <a:off x="0" y="0"/>
          <a:ext cx="0" cy="0"/>
          <a:chOff x="0" y="0"/>
          <a:chExt cx="0" cy="0"/>
        </a:xfrm>
      </p:grpSpPr>
      <p:pic>
        <p:nvPicPr>
          <p:cNvPr id="4" name="Picture 3" descr="A picture containing animal, bed, computer, sitting&#10;&#10;Description automatically generated">
            <a:extLst>
              <a:ext uri="{FF2B5EF4-FFF2-40B4-BE49-F238E27FC236}">
                <a16:creationId xmlns:a16="http://schemas.microsoft.com/office/drawing/2014/main" xmlns="" id="{A1136187-A332-734A-993D-A693410B0D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a:solidFill>
            <a:srgbClr val="0A0C40"/>
          </a:solidFill>
        </p:spPr>
      </p:pic>
      <p:pic>
        <p:nvPicPr>
          <p:cNvPr id="8" name="Picture 7">
            <a:extLst>
              <a:ext uri="{FF2B5EF4-FFF2-40B4-BE49-F238E27FC236}">
                <a16:creationId xmlns:a16="http://schemas.microsoft.com/office/drawing/2014/main" xmlns="" id="{FF0D9D5E-4D2E-CA4D-AD11-F48A3C1E8D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7" name="Title 1">
            <a:extLst>
              <a:ext uri="{FF2B5EF4-FFF2-40B4-BE49-F238E27FC236}">
                <a16:creationId xmlns:a16="http://schemas.microsoft.com/office/drawing/2014/main" xmlns="" id="{AAAFF55D-6D18-1F44-A693-04D09308D0F7}"/>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a:t>Divider Title Goes Here</a:t>
            </a:r>
            <a:br>
              <a:rPr lang="en-US"/>
            </a:br>
            <a:r>
              <a:rPr lang="en-US"/>
              <a:t>Divider Title Goes Here</a:t>
            </a:r>
          </a:p>
        </p:txBody>
      </p:sp>
      <p:cxnSp>
        <p:nvCxnSpPr>
          <p:cNvPr id="9" name="Straight Connector 8">
            <a:extLst>
              <a:ext uri="{FF2B5EF4-FFF2-40B4-BE49-F238E27FC236}">
                <a16:creationId xmlns:a16="http://schemas.microsoft.com/office/drawing/2014/main" xmlns="" id="{1F7C825B-B4FF-FF40-84F6-962714FC3A43}"/>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099584"/>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Divider Slide 1">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xmlns="" id="{63D68EAA-2800-2247-8628-ED1190D00080}"/>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accent2"/>
                </a:solidFill>
                <a:latin typeface="Arial" panose="020B0604020202020204" pitchFamily="34" charset="0"/>
                <a:cs typeface="Arial" panose="020B0604020202020204" pitchFamily="34" charset="0"/>
              </a:defRPr>
            </a:lvl1pPr>
          </a:lstStyle>
          <a:p>
            <a:pPr lvl="0"/>
            <a:r>
              <a:rPr lang="en-US"/>
              <a:t>Divider Title Goes Here</a:t>
            </a:r>
            <a:br>
              <a:rPr lang="en-US"/>
            </a:br>
            <a:r>
              <a:rPr lang="en-US"/>
              <a:t>Divider Title Goes Here</a:t>
            </a:r>
          </a:p>
        </p:txBody>
      </p:sp>
      <p:cxnSp>
        <p:nvCxnSpPr>
          <p:cNvPr id="15" name="Straight Connector 14">
            <a:extLst>
              <a:ext uri="{FF2B5EF4-FFF2-40B4-BE49-F238E27FC236}">
                <a16:creationId xmlns:a16="http://schemas.microsoft.com/office/drawing/2014/main" xmlns="" id="{F15D67C1-E5E2-DA4B-B9CA-F4770AE7E188}"/>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xmlns="" id="{F15D67C1-E5E2-DA4B-B9CA-F4770AE7E188}"/>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F15D67C1-E5E2-DA4B-B9CA-F4770AE7E188}"/>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76249"/>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vider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8580102-CAD4-A748-BD95-3E5812A2AD6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1928" y="-3"/>
            <a:ext cx="9142072" cy="5143501"/>
          </a:xfrm>
          <a:prstGeom prst="rect">
            <a:avLst/>
          </a:prstGeom>
        </p:spPr>
      </p:pic>
      <p:pic>
        <p:nvPicPr>
          <p:cNvPr id="6" name="Picture 5">
            <a:extLst>
              <a:ext uri="{FF2B5EF4-FFF2-40B4-BE49-F238E27FC236}">
                <a16:creationId xmlns:a16="http://schemas.microsoft.com/office/drawing/2014/main" xmlns="" id="{74AF8623-17CF-6240-8EE3-A38651F2E3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8" name="Title 1">
            <a:extLst>
              <a:ext uri="{FF2B5EF4-FFF2-40B4-BE49-F238E27FC236}">
                <a16:creationId xmlns:a16="http://schemas.microsoft.com/office/drawing/2014/main" xmlns="" id="{5210EB9E-64BF-9644-B205-F00F04A6F5DA}"/>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a:t>Divider Title Goes Here</a:t>
            </a:r>
            <a:br>
              <a:rPr lang="en-US"/>
            </a:br>
            <a:r>
              <a:rPr lang="en-US"/>
              <a:t>Divider Title Goes Here</a:t>
            </a:r>
          </a:p>
        </p:txBody>
      </p:sp>
      <p:cxnSp>
        <p:nvCxnSpPr>
          <p:cNvPr id="9" name="Straight Connector 8">
            <a:extLst>
              <a:ext uri="{FF2B5EF4-FFF2-40B4-BE49-F238E27FC236}">
                <a16:creationId xmlns:a16="http://schemas.microsoft.com/office/drawing/2014/main" xmlns="" id="{010DD0DB-372F-554C-AC14-50A4A4866945}"/>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057696"/>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ch Background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E43B87D-A0F4-A145-BCBE-88325C169FEF}"/>
              </a:ext>
            </a:extLst>
          </p:cNvPr>
          <p:cNvSpPr/>
          <p:nvPr/>
        </p:nvSpPr>
        <p:spPr>
          <a:xfrm>
            <a:off x="0" y="4057650"/>
            <a:ext cx="9144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5F363CBB-0CE6-524D-A91E-F704F804A718}"/>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142" y="0"/>
            <a:ext cx="9143716" cy="5143500"/>
          </a:xfrm>
          <a:prstGeom prst="rect">
            <a:avLst/>
          </a:prstGeom>
        </p:spPr>
      </p:pic>
      <p:sp>
        <p:nvSpPr>
          <p:cNvPr id="5" name="Title Placeholder 6"/>
          <p:cNvSpPr>
            <a:spLocks noGrp="1"/>
          </p:cNvSpPr>
          <p:nvPr>
            <p:ph type="body" sz="quarter" idx="10"/>
          </p:nvPr>
        </p:nvSpPr>
        <p:spPr>
          <a:xfrm>
            <a:off x="704088" y="850392"/>
            <a:ext cx="7726680" cy="3319272"/>
          </a:xfrm>
          <a:ln>
            <a:noFill/>
          </a:ln>
        </p:spPr>
        <p:txBody>
          <a:bodyPr lIns="91440" tIns="45720" rIns="91440" bIns="45720" anchor="t" anchorCtr="0">
            <a:noAutofit/>
          </a:bodyPr>
          <a:lstStyle>
            <a:lvl1pPr>
              <a:defRPr sz="4400">
                <a:solidFill>
                  <a:schemeClr val="bg1"/>
                </a:solidFill>
                <a:latin typeface="+mn-lt"/>
              </a:defRPr>
            </a:lvl1pPr>
          </a:lstStyle>
          <a:p>
            <a:pPr lvl="0"/>
            <a:r>
              <a:rPr lang="en-US"/>
              <a:t>Edit Master text styles</a:t>
            </a:r>
          </a:p>
        </p:txBody>
      </p:sp>
    </p:spTree>
    <p:extLst>
      <p:ext uri="{BB962C8B-B14F-4D97-AF65-F5344CB8AC3E}">
        <p14:creationId xmlns:p14="http://schemas.microsoft.com/office/powerpoint/2010/main" val="2304731458"/>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Blue Graphic Doub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xmlns="" id="{760CAE04-42F6-C14D-AB3C-36D5B9FC9F6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396"/>
            <a:ext cx="9144000" cy="5146293"/>
          </a:xfrm>
          <a:prstGeom prst="rect">
            <a:avLst/>
          </a:prstGeom>
        </p:spPr>
      </p:pic>
      <p:sp>
        <p:nvSpPr>
          <p:cNvPr id="29" name="Rectangle 28">
            <a:extLst>
              <a:ext uri="{FF2B5EF4-FFF2-40B4-BE49-F238E27FC236}">
                <a16:creationId xmlns:a16="http://schemas.microsoft.com/office/drawing/2014/main" xmlns="" id="{C96E9237-80A4-8D4D-AF8F-78866C6D2C05}"/>
              </a:ext>
            </a:extLst>
          </p:cNvPr>
          <p:cNvSpPr/>
          <p:nvPr/>
        </p:nvSpPr>
        <p:spPr>
          <a:xfrm>
            <a:off x="0" y="1397"/>
            <a:ext cx="9144000" cy="51435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27" name="Picture 26">
            <a:extLst>
              <a:ext uri="{FF2B5EF4-FFF2-40B4-BE49-F238E27FC236}">
                <a16:creationId xmlns:a16="http://schemas.microsoft.com/office/drawing/2014/main" xmlns="" id="{3E72939B-E866-3F48-956F-028BC0570F3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10" name="Title 1">
            <a:extLst>
              <a:ext uri="{FF2B5EF4-FFF2-40B4-BE49-F238E27FC236}">
                <a16:creationId xmlns:a16="http://schemas.microsoft.com/office/drawing/2014/main" xmlns="" id="{62C1B911-F437-1644-81AF-E4F0D63347D5}"/>
              </a:ext>
            </a:extLst>
          </p:cNvPr>
          <p:cNvSpPr>
            <a:spLocks noGrp="1"/>
          </p:cNvSpPr>
          <p:nvPr>
            <p:ph type="ctrTitle" hasCustomPrompt="1"/>
          </p:nvPr>
        </p:nvSpPr>
        <p:spPr bwMode="white">
          <a:xfrm>
            <a:off x="414163" y="1561267"/>
            <a:ext cx="8348837" cy="1107996"/>
          </a:xfrm>
        </p:spPr>
        <p:txBody>
          <a:bodyPr wrap="square" anchor="b"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a:t/>
            </a:r>
            <a:br>
              <a:rPr lang="en-US"/>
            </a:br>
            <a:r>
              <a:rPr lang="en-US"/>
              <a:t>Title Goes Here</a:t>
            </a:r>
          </a:p>
        </p:txBody>
      </p:sp>
      <p:cxnSp>
        <p:nvCxnSpPr>
          <p:cNvPr id="12" name="Straight Connector 11">
            <a:extLst>
              <a:ext uri="{FF2B5EF4-FFF2-40B4-BE49-F238E27FC236}">
                <a16:creationId xmlns:a16="http://schemas.microsoft.com/office/drawing/2014/main" xmlns="" id="{36779121-E465-634B-B2F7-19C558723B11}"/>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xmlns="" id="{B6882BFA-92D1-754C-8A6B-468712FCC892}"/>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a:t>Speaker’s Full Name or Subtitle</a:t>
            </a:r>
          </a:p>
        </p:txBody>
      </p:sp>
      <p:sp>
        <p:nvSpPr>
          <p:cNvPr id="14" name="Text Placeholder 20">
            <a:extLst>
              <a:ext uri="{FF2B5EF4-FFF2-40B4-BE49-F238E27FC236}">
                <a16:creationId xmlns:a16="http://schemas.microsoft.com/office/drawing/2014/main" xmlns="" id="{E25F6749-10D1-E840-B58E-0BD71C6C4BD7}"/>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a:t>Speaker title and/or date</a:t>
            </a:r>
          </a:p>
        </p:txBody>
      </p:sp>
      <p:sp>
        <p:nvSpPr>
          <p:cNvPr id="15" name="Footer Placeholder 8">
            <a:extLst>
              <a:ext uri="{FF2B5EF4-FFF2-40B4-BE49-F238E27FC236}">
                <a16:creationId xmlns:a16="http://schemas.microsoft.com/office/drawing/2014/main" xmlns="" id="{9E90ED61-02F0-014B-ABEE-2397CF3B968C}"/>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Tree>
    <p:extLst>
      <p:ext uri="{BB962C8B-B14F-4D97-AF65-F5344CB8AC3E}">
        <p14:creationId xmlns:p14="http://schemas.microsoft.com/office/powerpoint/2010/main" val="2701435859"/>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ch Background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E43B87D-A0F4-A145-BCBE-88325C169FEF}"/>
              </a:ext>
            </a:extLst>
          </p:cNvPr>
          <p:cNvSpPr/>
          <p:nvPr/>
        </p:nvSpPr>
        <p:spPr>
          <a:xfrm>
            <a:off x="0" y="4057650"/>
            <a:ext cx="9144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animal, bed, computer, sitting&#10;&#10;Description automatically generated">
            <a:extLst>
              <a:ext uri="{FF2B5EF4-FFF2-40B4-BE49-F238E27FC236}">
                <a16:creationId xmlns:a16="http://schemas.microsoft.com/office/drawing/2014/main" xmlns="" id="{AFD0E892-AD84-1E4B-88EE-D37B1E173C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95"/>
            <a:ext cx="9144000" cy="5142510"/>
          </a:xfrm>
          <a:prstGeom prst="rect">
            <a:avLst/>
          </a:prstGeom>
        </p:spPr>
      </p:pic>
      <p:sp>
        <p:nvSpPr>
          <p:cNvPr id="5" name="title Placeholder 6"/>
          <p:cNvSpPr>
            <a:spLocks noGrp="1"/>
          </p:cNvSpPr>
          <p:nvPr>
            <p:ph type="body" sz="quarter" idx="10"/>
          </p:nvPr>
        </p:nvSpPr>
        <p:spPr>
          <a:xfrm>
            <a:off x="704088" y="850392"/>
            <a:ext cx="7726680" cy="3319272"/>
          </a:xfrm>
          <a:ln>
            <a:noFill/>
          </a:ln>
        </p:spPr>
        <p:txBody>
          <a:bodyPr lIns="91440" tIns="45720" rIns="91440" bIns="45720" anchor="t" anchorCtr="0">
            <a:noAutofit/>
          </a:bodyPr>
          <a:lstStyle>
            <a:lvl1pPr>
              <a:defRPr sz="4400">
                <a:solidFill>
                  <a:schemeClr val="bg1"/>
                </a:solidFill>
                <a:latin typeface="+mn-lt"/>
              </a:defRPr>
            </a:lvl1pPr>
          </a:lstStyle>
          <a:p>
            <a:pPr lvl="0"/>
            <a:r>
              <a:rPr lang="en-US"/>
              <a:t>Edit Master text styles</a:t>
            </a:r>
          </a:p>
        </p:txBody>
      </p:sp>
    </p:spTree>
    <p:extLst>
      <p:ext uri="{BB962C8B-B14F-4D97-AF65-F5344CB8AC3E}">
        <p14:creationId xmlns:p14="http://schemas.microsoft.com/office/powerpoint/2010/main" val="1627912716"/>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Blank Slide">
    <p:spTree>
      <p:nvGrpSpPr>
        <p:cNvPr id="1" name=""/>
        <p:cNvGrpSpPr/>
        <p:nvPr/>
      </p:nvGrpSpPr>
      <p:grpSpPr>
        <a:xfrm>
          <a:off x="0" y="0"/>
          <a:ext cx="0" cy="0"/>
          <a:chOff x="0" y="0"/>
          <a:chExt cx="0" cy="0"/>
        </a:xfrm>
      </p:grpSpPr>
      <p:sp>
        <p:nvSpPr>
          <p:cNvPr id="7" name="Title Placeholder 6"/>
          <p:cNvSpPr>
            <a:spLocks noGrp="1"/>
          </p:cNvSpPr>
          <p:nvPr>
            <p:ph type="body" sz="quarter" idx="10"/>
          </p:nvPr>
        </p:nvSpPr>
        <p:spPr>
          <a:xfrm>
            <a:off x="704088" y="850392"/>
            <a:ext cx="7726680" cy="3319272"/>
          </a:xfrm>
          <a:ln>
            <a:noFill/>
          </a:ln>
        </p:spPr>
        <p:txBody>
          <a:bodyPr lIns="91440" tIns="45720" rIns="91440" bIns="45720" anchor="t" anchorCtr="0">
            <a:noAutofit/>
          </a:bodyPr>
          <a:lstStyle>
            <a:lvl1pPr>
              <a:defRPr sz="4400">
                <a:solidFill>
                  <a:srgbClr val="0032A1"/>
                </a:solidFill>
                <a:latin typeface="+mn-lt"/>
              </a:defRPr>
            </a:lvl1pPr>
          </a:lstStyle>
          <a:p>
            <a:pPr lvl="0"/>
            <a:r>
              <a:rPr lang="en-US"/>
              <a:t>Edit Master text styles</a:t>
            </a:r>
          </a:p>
        </p:txBody>
      </p:sp>
    </p:spTree>
    <p:extLst>
      <p:ext uri="{BB962C8B-B14F-4D97-AF65-F5344CB8AC3E}">
        <p14:creationId xmlns:p14="http://schemas.microsoft.com/office/powerpoint/2010/main" val="2838141717"/>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Agenda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8DC19695-391B-DA44-A38A-0745805811B8}"/>
              </a:ext>
            </a:extLst>
          </p:cNvPr>
          <p:cNvSpPr/>
          <p:nvPr/>
        </p:nvSpPr>
        <p:spPr>
          <a:xfrm>
            <a:off x="0" y="0"/>
            <a:ext cx="9144000" cy="51435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7C15AA5-70F9-0B45-8147-A29FFDCDCFC0}"/>
              </a:ext>
            </a:extLst>
          </p:cNvPr>
          <p:cNvSpPr>
            <a:spLocks noGrp="1"/>
          </p:cNvSpPr>
          <p:nvPr>
            <p:ph type="title"/>
          </p:nvPr>
        </p:nvSpPr>
        <p:spPr>
          <a:xfrm>
            <a:off x="384048" y="274321"/>
            <a:ext cx="8378952" cy="621030"/>
          </a:xfrm>
        </p:spPr>
        <p:txBody>
          <a:bodyPr wrap="none">
            <a:noAutofit/>
          </a:bodyPr>
          <a:lstStyle>
            <a:lvl1pPr>
              <a:defRPr sz="2400">
                <a:solidFill>
                  <a:schemeClr val="bg1"/>
                </a:solidFill>
              </a:defRPr>
            </a:lvl1pPr>
          </a:lstStyle>
          <a:p>
            <a:r>
              <a:rPr lang="en-US"/>
              <a:t>Click to edit Master title style</a:t>
            </a:r>
          </a:p>
        </p:txBody>
      </p:sp>
      <p:sp>
        <p:nvSpPr>
          <p:cNvPr id="8" name="Footer Placeholder 8">
            <a:extLst>
              <a:ext uri="{FF2B5EF4-FFF2-40B4-BE49-F238E27FC236}">
                <a16:creationId xmlns:a16="http://schemas.microsoft.com/office/drawing/2014/main" xmlns=""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bg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
        <p:nvSpPr>
          <p:cNvPr id="9" name="Slide Number Placeholder 9">
            <a:extLst>
              <a:ext uri="{FF2B5EF4-FFF2-40B4-BE49-F238E27FC236}">
                <a16:creationId xmlns:a16="http://schemas.microsoft.com/office/drawing/2014/main" xmlns=""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bg1"/>
                </a:solidFill>
                <a:latin typeface="Arial" panose="020B0604020202020204" pitchFamily="34" charset="0"/>
                <a:cs typeface="Arial" panose="020B0604020202020204" pitchFamily="34" charset="0"/>
              </a:defRPr>
            </a:lvl1pPr>
          </a:lstStyle>
          <a:p>
            <a:fld id="{5CAA78E8-7743-496A-901F-B1F9414E13CF}" type="slidenum">
              <a:rPr lang="en-US" smtClean="0"/>
              <a:t>‹#›</a:t>
            </a:fld>
            <a:endParaRPr lang="en-US"/>
          </a:p>
        </p:txBody>
      </p:sp>
      <p:pic>
        <p:nvPicPr>
          <p:cNvPr id="15" name="Picture 14">
            <a:extLst>
              <a:ext uri="{FF2B5EF4-FFF2-40B4-BE49-F238E27FC236}">
                <a16:creationId xmlns:a16="http://schemas.microsoft.com/office/drawing/2014/main" xmlns="" id="{F70F4A04-9F09-BC4C-BCD8-015E0BC0878C}"/>
              </a:ext>
            </a:extLst>
          </p:cNvPr>
          <p:cNvPicPr>
            <a:picLocks noChangeAspect="1"/>
          </p:cNvPicPr>
          <p:nvPr/>
        </p:nvPicPr>
        <p:blipFill>
          <a:blip r:embed="rId2"/>
          <a:stretch>
            <a:fillRect/>
          </a:stretch>
        </p:blipFill>
        <p:spPr bwMode="black">
          <a:xfrm>
            <a:off x="7734300" y="4751509"/>
            <a:ext cx="1029775" cy="221011"/>
          </a:xfrm>
          <a:prstGeom prst="rect">
            <a:avLst/>
          </a:prstGeom>
        </p:spPr>
      </p:pic>
      <p:sp>
        <p:nvSpPr>
          <p:cNvPr id="18" name="Content Placeholder 2">
            <a:extLst>
              <a:ext uri="{FF2B5EF4-FFF2-40B4-BE49-F238E27FC236}">
                <a16:creationId xmlns:a16="http://schemas.microsoft.com/office/drawing/2014/main" xmlns="" id="{FAEC6B79-D329-DE46-B777-F072288C8C0F}"/>
              </a:ext>
            </a:extLst>
          </p:cNvPr>
          <p:cNvSpPr>
            <a:spLocks noGrp="1"/>
          </p:cNvSpPr>
          <p:nvPr>
            <p:ph idx="1" hasCustomPrompt="1"/>
          </p:nvPr>
        </p:nvSpPr>
        <p:spPr>
          <a:xfrm>
            <a:off x="377952" y="1111401"/>
            <a:ext cx="8385048"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a:p>
            <a:pPr lvl="1"/>
            <a:endParaRPr lang="en-US"/>
          </a:p>
          <a:p>
            <a:pPr lvl="0"/>
            <a:r>
              <a:rPr lang="en-US"/>
              <a:t>Numbered text</a:t>
            </a:r>
          </a:p>
          <a:p>
            <a:pPr lvl="1"/>
            <a:r>
              <a:rPr lang="en-US"/>
              <a:t>Supporting text</a:t>
            </a:r>
          </a:p>
        </p:txBody>
      </p:sp>
    </p:spTree>
    <p:extLst>
      <p:ext uri="{BB962C8B-B14F-4D97-AF65-F5344CB8AC3E}">
        <p14:creationId xmlns:p14="http://schemas.microsoft.com/office/powerpoint/2010/main" val="319235882"/>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1E91B630-BDD5-844D-9F57-E0F3DA8DE29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38551" y="4351664"/>
            <a:ext cx="2024449" cy="430734"/>
          </a:xfrm>
          <a:prstGeom prst="rect">
            <a:avLst/>
          </a:prstGeom>
        </p:spPr>
      </p:pic>
      <p:sp>
        <p:nvSpPr>
          <p:cNvPr id="11" name="Text Placeholder 4">
            <a:extLst>
              <a:ext uri="{FF2B5EF4-FFF2-40B4-BE49-F238E27FC236}">
                <a16:creationId xmlns:a16="http://schemas.microsoft.com/office/drawing/2014/main" xmlns="" id="{6A3ADC0F-2A6D-1D4D-9FFF-853C5C76A3A6}"/>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bg2"/>
                </a:solidFill>
              </a:defRPr>
            </a:lvl1pPr>
          </a:lstStyle>
          <a:p>
            <a:pPr lvl="0"/>
            <a:r>
              <a:rPr lang="en-US"/>
              <a:t>Name and Title</a:t>
            </a:r>
          </a:p>
        </p:txBody>
      </p:sp>
      <p:sp>
        <p:nvSpPr>
          <p:cNvPr id="13" name="Text Placeholder 4">
            <a:extLst>
              <a:ext uri="{FF2B5EF4-FFF2-40B4-BE49-F238E27FC236}">
                <a16:creationId xmlns:a16="http://schemas.microsoft.com/office/drawing/2014/main" xmlns="" id="{DA314B20-F29A-994E-87AC-493EFA67EDCF}"/>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a:t>Contact Information</a:t>
            </a:r>
          </a:p>
        </p:txBody>
      </p:sp>
      <p:sp>
        <p:nvSpPr>
          <p:cNvPr id="14" name="Title 1">
            <a:extLst>
              <a:ext uri="{FF2B5EF4-FFF2-40B4-BE49-F238E27FC236}">
                <a16:creationId xmlns:a16="http://schemas.microsoft.com/office/drawing/2014/main" xmlns="" id="{91C36AF9-C75C-DE4A-84C5-590522758FD4}"/>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bg2"/>
                </a:solidFill>
                <a:latin typeface="Arial" panose="020B0604020202020204" pitchFamily="34" charset="0"/>
                <a:cs typeface="Arial" panose="020B0604020202020204" pitchFamily="34" charset="0"/>
              </a:defRPr>
            </a:lvl1pPr>
          </a:lstStyle>
          <a:p>
            <a:pPr lvl="0"/>
            <a:r>
              <a:rPr lang="en-US"/>
              <a:t>Thank You</a:t>
            </a:r>
          </a:p>
        </p:txBody>
      </p:sp>
      <p:cxnSp>
        <p:nvCxnSpPr>
          <p:cNvPr id="15" name="Straight Connector 14">
            <a:extLst>
              <a:ext uri="{FF2B5EF4-FFF2-40B4-BE49-F238E27FC236}">
                <a16:creationId xmlns:a16="http://schemas.microsoft.com/office/drawing/2014/main" xmlns="" id="{A022DC92-B704-DC40-B83E-0F108277F590}"/>
              </a:ext>
            </a:extLst>
          </p:cNvPr>
          <p:cNvCxnSpPr>
            <a:cxnSpLocks/>
          </p:cNvCxnSpPr>
          <p:nvPr/>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444281"/>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Slide + Partner Log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3499B342-4542-7F44-B4EF-9314EC77E720}"/>
              </a:ext>
            </a:extLst>
          </p:cNvPr>
          <p:cNvSpPr>
            <a:spLocks noGrp="1"/>
          </p:cNvSpPr>
          <p:nvPr>
            <p:ph type="pic" sz="quarter" idx="13" hasCustomPrompt="1"/>
          </p:nvPr>
        </p:nvSpPr>
        <p:spPr>
          <a:xfrm>
            <a:off x="6950877" y="4212509"/>
            <a:ext cx="1812123" cy="614672"/>
          </a:xfrm>
        </p:spPr>
        <p:txBody>
          <a:bodyPr anchor="ctr" anchorCtr="0">
            <a:normAutofit/>
          </a:bodyPr>
          <a:lstStyle>
            <a:lvl1pPr algn="ctr">
              <a:defRPr sz="1200"/>
            </a:lvl1pPr>
          </a:lstStyle>
          <a:p>
            <a:r>
              <a:rPr lang="en-US"/>
              <a:t>Client/Partner Logo Here</a:t>
            </a:r>
          </a:p>
        </p:txBody>
      </p:sp>
      <p:pic>
        <p:nvPicPr>
          <p:cNvPr id="12" name="Picture 11" descr="A close up of a sign&#10;&#10;Description automatically generated">
            <a:extLst>
              <a:ext uri="{FF2B5EF4-FFF2-40B4-BE49-F238E27FC236}">
                <a16:creationId xmlns:a16="http://schemas.microsoft.com/office/drawing/2014/main" xmlns="" id="{1E3CF8DA-271C-CB40-9A53-7C2CBDDD59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9237" y="4114800"/>
            <a:ext cx="2509524" cy="908465"/>
          </a:xfrm>
          <a:prstGeom prst="rect">
            <a:avLst/>
          </a:prstGeom>
        </p:spPr>
      </p:pic>
      <p:sp>
        <p:nvSpPr>
          <p:cNvPr id="14" name="Text Placeholder 4">
            <a:extLst>
              <a:ext uri="{FF2B5EF4-FFF2-40B4-BE49-F238E27FC236}">
                <a16:creationId xmlns:a16="http://schemas.microsoft.com/office/drawing/2014/main" xmlns="" id="{8002238E-5B2E-B247-94DB-4A3ABA560FAF}"/>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accent2"/>
                </a:solidFill>
              </a:defRPr>
            </a:lvl1pPr>
          </a:lstStyle>
          <a:p>
            <a:pPr lvl="0"/>
            <a:r>
              <a:rPr lang="en-US"/>
              <a:t>Name and Title</a:t>
            </a:r>
          </a:p>
        </p:txBody>
      </p:sp>
      <p:sp>
        <p:nvSpPr>
          <p:cNvPr id="15" name="Text Placeholder 4">
            <a:extLst>
              <a:ext uri="{FF2B5EF4-FFF2-40B4-BE49-F238E27FC236}">
                <a16:creationId xmlns:a16="http://schemas.microsoft.com/office/drawing/2014/main" xmlns="" id="{B3660F06-908D-324A-9D22-12DB921A123B}"/>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a:t>Contact Information</a:t>
            </a:r>
          </a:p>
        </p:txBody>
      </p:sp>
      <p:sp>
        <p:nvSpPr>
          <p:cNvPr id="16" name="Title 1">
            <a:extLst>
              <a:ext uri="{FF2B5EF4-FFF2-40B4-BE49-F238E27FC236}">
                <a16:creationId xmlns:a16="http://schemas.microsoft.com/office/drawing/2014/main" xmlns="" id="{3E5196DC-63C2-DC4C-9AD0-F8EA668BF41B}"/>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accent2"/>
                </a:solidFill>
                <a:latin typeface="Arial" panose="020B0604020202020204" pitchFamily="34" charset="0"/>
                <a:cs typeface="Arial" panose="020B0604020202020204" pitchFamily="34" charset="0"/>
              </a:defRPr>
            </a:lvl1pPr>
          </a:lstStyle>
          <a:p>
            <a:pPr lvl="0"/>
            <a:r>
              <a:rPr lang="en-US"/>
              <a:t>Thank You</a:t>
            </a:r>
          </a:p>
        </p:txBody>
      </p:sp>
      <p:cxnSp>
        <p:nvCxnSpPr>
          <p:cNvPr id="17" name="Straight Connector 16">
            <a:extLst>
              <a:ext uri="{FF2B5EF4-FFF2-40B4-BE49-F238E27FC236}">
                <a16:creationId xmlns:a16="http://schemas.microsoft.com/office/drawing/2014/main" xmlns="" id="{616FDEC5-70F3-8242-B371-DE69C53DE33E}"/>
              </a:ext>
            </a:extLst>
          </p:cNvPr>
          <p:cNvCxnSpPr>
            <a:cxnSpLocks/>
          </p:cNvCxnSpPr>
          <p:nvPr/>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26870"/>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ch Background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14672F0-3606-864E-B5C6-3D3E01E37D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28" y="0"/>
            <a:ext cx="9160462" cy="5143500"/>
          </a:xfrm>
          <a:prstGeom prst="rect">
            <a:avLst/>
          </a:prstGeom>
        </p:spPr>
      </p:pic>
    </p:spTree>
    <p:extLst>
      <p:ext uri="{BB962C8B-B14F-4D97-AF65-F5344CB8AC3E}">
        <p14:creationId xmlns:p14="http://schemas.microsoft.com/office/powerpoint/2010/main" val="4126609690"/>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ue Gradient Background">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314015"/>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White Cover + Client Logo_Single">
    <p:spTree>
      <p:nvGrpSpPr>
        <p:cNvPr id="1" name=""/>
        <p:cNvGrpSpPr/>
        <p:nvPr/>
      </p:nvGrpSpPr>
      <p:grpSpPr>
        <a:xfrm>
          <a:off x="0" y="0"/>
          <a:ext cx="0" cy="0"/>
          <a:chOff x="0" y="0"/>
          <a:chExt cx="0" cy="0"/>
        </a:xfrm>
      </p:grpSpPr>
      <p:pic>
        <p:nvPicPr>
          <p:cNvPr id="19" name="Picture 18" descr="A close up of a sign&#10;&#10;Description automatically generated">
            <a:extLst>
              <a:ext uri="{FF2B5EF4-FFF2-40B4-BE49-F238E27FC236}">
                <a16:creationId xmlns:a16="http://schemas.microsoft.com/office/drawing/2014/main" xmlns="" id="{729CBCB3-DFC4-6A43-9125-F8D01C1DBC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956" y="79601"/>
            <a:ext cx="3237409" cy="1171967"/>
          </a:xfrm>
          <a:prstGeom prst="rect">
            <a:avLst/>
          </a:prstGeom>
        </p:spPr>
      </p:pic>
      <p:sp>
        <p:nvSpPr>
          <p:cNvPr id="13" name="Title 1">
            <a:extLst>
              <a:ext uri="{FF2B5EF4-FFF2-40B4-BE49-F238E27FC236}">
                <a16:creationId xmlns:a16="http://schemas.microsoft.com/office/drawing/2014/main" xmlns="" id="{05470BAA-EBF9-104C-B584-E602EA7C40D9}"/>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accent2"/>
                </a:solidFill>
                <a:latin typeface="Arial" panose="020B0604020202020204" pitchFamily="34" charset="0"/>
                <a:cs typeface="Arial" panose="020B0604020202020204" pitchFamily="34" charset="0"/>
              </a:defRPr>
            </a:lvl1pPr>
          </a:lstStyle>
          <a:p>
            <a:pPr lvl="0"/>
            <a:r>
              <a:rPr lang="en-US"/>
              <a:t>Single Line Title Here</a:t>
            </a:r>
          </a:p>
        </p:txBody>
      </p:sp>
      <p:cxnSp>
        <p:nvCxnSpPr>
          <p:cNvPr id="15" name="Straight Connector 14">
            <a:extLst>
              <a:ext uri="{FF2B5EF4-FFF2-40B4-BE49-F238E27FC236}">
                <a16:creationId xmlns:a16="http://schemas.microsoft.com/office/drawing/2014/main" xmlns="" id="{2E88B880-0C43-D846-8830-8FD4A742FB42}"/>
              </a:ext>
            </a:extLst>
          </p:cNvPr>
          <p:cNvCxnSpPr>
            <a:cxnSpLocks/>
          </p:cNvCxnSpPr>
          <p:nvPr/>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xmlns="" id="{8691E4B0-6503-2048-9FDD-2EABA64EA67C}"/>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accent2"/>
                </a:solidFill>
              </a:defRPr>
            </a:lvl1pPr>
            <a:lvl2pPr marL="0" indent="0">
              <a:buNone/>
              <a:defRPr>
                <a:solidFill>
                  <a:schemeClr val="bg2"/>
                </a:solidFill>
              </a:defRPr>
            </a:lvl2pPr>
            <a:lvl3pPr marL="228600" indent="0">
              <a:buNone/>
              <a:defRPr/>
            </a:lvl3pPr>
          </a:lstStyle>
          <a:p>
            <a:pPr lvl="0"/>
            <a:r>
              <a:rPr lang="en-US"/>
              <a:t>Speaker’s Full Name or Subtitle</a:t>
            </a:r>
          </a:p>
        </p:txBody>
      </p:sp>
      <p:sp>
        <p:nvSpPr>
          <p:cNvPr id="17" name="Text Placeholder 20">
            <a:extLst>
              <a:ext uri="{FF2B5EF4-FFF2-40B4-BE49-F238E27FC236}">
                <a16:creationId xmlns:a16="http://schemas.microsoft.com/office/drawing/2014/main" xmlns="" id="{D30C681C-64D6-E149-9987-42CE9688ABC2}"/>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a:t>Speaker title and/or date</a:t>
            </a:r>
          </a:p>
        </p:txBody>
      </p:sp>
      <p:sp>
        <p:nvSpPr>
          <p:cNvPr id="18" name="Footer Placeholder 8">
            <a:extLst>
              <a:ext uri="{FF2B5EF4-FFF2-40B4-BE49-F238E27FC236}">
                <a16:creationId xmlns:a16="http://schemas.microsoft.com/office/drawing/2014/main" xmlns="" id="{ECF9ED1D-DD1B-3C44-B499-54A9BDCDF3C8}"/>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accent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Tree>
    <p:extLst>
      <p:ext uri="{BB962C8B-B14F-4D97-AF65-F5344CB8AC3E}">
        <p14:creationId xmlns:p14="http://schemas.microsoft.com/office/powerpoint/2010/main" val="4213432070"/>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1E91B630-BDD5-844D-9F57-E0F3DA8DE29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0377" y="4353665"/>
            <a:ext cx="2024449" cy="430734"/>
          </a:xfrm>
          <a:prstGeom prst="rect">
            <a:avLst/>
          </a:prstGeom>
        </p:spPr>
      </p:pic>
      <p:sp>
        <p:nvSpPr>
          <p:cNvPr id="11" name="Text Placeholder 4">
            <a:extLst>
              <a:ext uri="{FF2B5EF4-FFF2-40B4-BE49-F238E27FC236}">
                <a16:creationId xmlns:a16="http://schemas.microsoft.com/office/drawing/2014/main" xmlns="" id="{6A3ADC0F-2A6D-1D4D-9FFF-853C5C76A3A6}"/>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bg2"/>
                </a:solidFill>
              </a:defRPr>
            </a:lvl1pPr>
          </a:lstStyle>
          <a:p>
            <a:pPr lvl="0"/>
            <a:r>
              <a:rPr lang="en-US"/>
              <a:t>Name and Title</a:t>
            </a:r>
          </a:p>
        </p:txBody>
      </p:sp>
      <p:sp>
        <p:nvSpPr>
          <p:cNvPr id="13" name="Text Placeholder 4">
            <a:extLst>
              <a:ext uri="{FF2B5EF4-FFF2-40B4-BE49-F238E27FC236}">
                <a16:creationId xmlns:a16="http://schemas.microsoft.com/office/drawing/2014/main" xmlns="" id="{DA314B20-F29A-994E-87AC-493EFA67EDCF}"/>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a:t>Contact Information</a:t>
            </a:r>
          </a:p>
        </p:txBody>
      </p:sp>
      <p:sp>
        <p:nvSpPr>
          <p:cNvPr id="14" name="Title 1">
            <a:extLst>
              <a:ext uri="{FF2B5EF4-FFF2-40B4-BE49-F238E27FC236}">
                <a16:creationId xmlns:a16="http://schemas.microsoft.com/office/drawing/2014/main" xmlns="" id="{91C36AF9-C75C-DE4A-84C5-590522758FD4}"/>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bg2"/>
                </a:solidFill>
                <a:latin typeface="Arial" panose="020B0604020202020204" pitchFamily="34" charset="0"/>
                <a:cs typeface="Arial" panose="020B0604020202020204" pitchFamily="34" charset="0"/>
              </a:defRPr>
            </a:lvl1pPr>
          </a:lstStyle>
          <a:p>
            <a:pPr lvl="0"/>
            <a:r>
              <a:rPr lang="en-US"/>
              <a:t>Thank You</a:t>
            </a:r>
          </a:p>
        </p:txBody>
      </p:sp>
      <p:cxnSp>
        <p:nvCxnSpPr>
          <p:cNvPr id="15" name="Straight Connector 14">
            <a:extLst>
              <a:ext uri="{FF2B5EF4-FFF2-40B4-BE49-F238E27FC236}">
                <a16:creationId xmlns:a16="http://schemas.microsoft.com/office/drawing/2014/main" xmlns="" id="{A022DC92-B704-DC40-B83E-0F108277F590}"/>
              </a:ext>
            </a:extLst>
          </p:cNvPr>
          <p:cNvCxnSpPr>
            <a:cxnSpLocks/>
          </p:cNvCxnSpPr>
          <p:nvPr/>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
        <p:nvSpPr>
          <p:cNvPr id="12" name="Picture Placeholder 2">
            <a:extLst>
              <a:ext uri="{FF2B5EF4-FFF2-40B4-BE49-F238E27FC236}">
                <a16:creationId xmlns:a16="http://schemas.microsoft.com/office/drawing/2014/main" xmlns="" id="{E43575F0-2D79-7E43-8455-55C88625BB96}"/>
              </a:ext>
            </a:extLst>
          </p:cNvPr>
          <p:cNvSpPr>
            <a:spLocks noGrp="1"/>
          </p:cNvSpPr>
          <p:nvPr>
            <p:ph type="pic" sz="quarter" idx="13" hasCustomPrompt="1"/>
          </p:nvPr>
        </p:nvSpPr>
        <p:spPr>
          <a:xfrm>
            <a:off x="6950877" y="4212509"/>
            <a:ext cx="1812123" cy="614672"/>
          </a:xfrm>
        </p:spPr>
        <p:txBody>
          <a:bodyPr anchor="ctr" anchorCtr="0">
            <a:normAutofit/>
          </a:bodyPr>
          <a:lstStyle>
            <a:lvl1pPr algn="ctr">
              <a:defRPr sz="1200">
                <a:solidFill>
                  <a:schemeClr val="bg1"/>
                </a:solidFill>
              </a:defRPr>
            </a:lvl1pPr>
          </a:lstStyle>
          <a:p>
            <a:r>
              <a:rPr lang="en-US"/>
              <a:t>Client/Partner Logo Here</a:t>
            </a:r>
          </a:p>
        </p:txBody>
      </p:sp>
    </p:spTree>
    <p:extLst>
      <p:ext uri="{BB962C8B-B14F-4D97-AF65-F5344CB8AC3E}">
        <p14:creationId xmlns:p14="http://schemas.microsoft.com/office/powerpoint/2010/main" val="1987918916"/>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hank You + White BG">
    <p:bg>
      <p:bgRef idx="1001">
        <a:schemeClr val="bg2"/>
      </p:bgRef>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xmlns="" id="{DBFD3179-5709-AE4F-A788-E4498F3E161A}"/>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accent2"/>
                </a:solidFill>
              </a:defRPr>
            </a:lvl1pPr>
          </a:lstStyle>
          <a:p>
            <a:pPr lvl="0"/>
            <a:r>
              <a:rPr lang="en-US"/>
              <a:t>Name and Title</a:t>
            </a:r>
          </a:p>
        </p:txBody>
      </p:sp>
      <p:sp>
        <p:nvSpPr>
          <p:cNvPr id="7" name="Text Placeholder 4">
            <a:extLst>
              <a:ext uri="{FF2B5EF4-FFF2-40B4-BE49-F238E27FC236}">
                <a16:creationId xmlns:a16="http://schemas.microsoft.com/office/drawing/2014/main" xmlns="" id="{9506C890-9727-1D43-B575-700E7811631D}"/>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a:t>Contact Information</a:t>
            </a:r>
          </a:p>
        </p:txBody>
      </p:sp>
      <p:sp>
        <p:nvSpPr>
          <p:cNvPr id="9" name="Title 1">
            <a:extLst>
              <a:ext uri="{FF2B5EF4-FFF2-40B4-BE49-F238E27FC236}">
                <a16:creationId xmlns:a16="http://schemas.microsoft.com/office/drawing/2014/main" xmlns="" id="{E53485B7-9363-D842-9596-0299E998A58C}"/>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accent2"/>
                </a:solidFill>
                <a:latin typeface="Arial" panose="020B0604020202020204" pitchFamily="34" charset="0"/>
                <a:cs typeface="Arial" panose="020B0604020202020204" pitchFamily="34" charset="0"/>
              </a:defRPr>
            </a:lvl1pPr>
          </a:lstStyle>
          <a:p>
            <a:pPr lvl="0"/>
            <a:r>
              <a:rPr lang="en-US"/>
              <a:t>Thank You</a:t>
            </a:r>
          </a:p>
        </p:txBody>
      </p:sp>
      <p:cxnSp>
        <p:nvCxnSpPr>
          <p:cNvPr id="12" name="Straight Connector 11">
            <a:extLst>
              <a:ext uri="{FF2B5EF4-FFF2-40B4-BE49-F238E27FC236}">
                <a16:creationId xmlns:a16="http://schemas.microsoft.com/office/drawing/2014/main" xmlns="" id="{082CA94C-BBE0-1846-921C-E1AFFD0BB14A}"/>
              </a:ext>
            </a:extLst>
          </p:cNvPr>
          <p:cNvCxnSpPr>
            <a:cxnSpLocks/>
          </p:cNvCxnSpPr>
          <p:nvPr/>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pic>
        <p:nvPicPr>
          <p:cNvPr id="11" name="Picture 10" descr="A close up of a sign&#10;&#10;Description automatically generated">
            <a:extLst>
              <a:ext uri="{FF2B5EF4-FFF2-40B4-BE49-F238E27FC236}">
                <a16:creationId xmlns:a16="http://schemas.microsoft.com/office/drawing/2014/main" xmlns="" id="{C2914087-A4EF-E640-A3E0-574DF86EFC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91441" y="4114800"/>
            <a:ext cx="2509524" cy="908465"/>
          </a:xfrm>
          <a:prstGeom prst="rect">
            <a:avLst/>
          </a:prstGeom>
        </p:spPr>
      </p:pic>
    </p:spTree>
    <p:extLst>
      <p:ext uri="{BB962C8B-B14F-4D97-AF65-F5344CB8AC3E}">
        <p14:creationId xmlns:p14="http://schemas.microsoft.com/office/powerpoint/2010/main" val="1477197554"/>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2_White Cover + Client Logo_Single">
    <p:spTree>
      <p:nvGrpSpPr>
        <p:cNvPr id="1" name=""/>
        <p:cNvGrpSpPr/>
        <p:nvPr/>
      </p:nvGrpSpPr>
      <p:grpSpPr>
        <a:xfrm>
          <a:off x="0" y="0"/>
          <a:ext cx="0" cy="0"/>
          <a:chOff x="0" y="0"/>
          <a:chExt cx="0" cy="0"/>
        </a:xfrm>
      </p:grpSpPr>
      <p:pic>
        <p:nvPicPr>
          <p:cNvPr id="19" name="Picture 18" descr="A close up of a sign&#10;&#10;Description automatically generated">
            <a:extLst>
              <a:ext uri="{FF2B5EF4-FFF2-40B4-BE49-F238E27FC236}">
                <a16:creationId xmlns:a16="http://schemas.microsoft.com/office/drawing/2014/main" xmlns="" id="{729CBCB3-DFC4-6A43-9125-F8D01C1DBC97}"/>
              </a:ext>
            </a:extLst>
          </p:cNvPr>
          <p:cNvPicPr>
            <a:picLocks noChangeAspect="1"/>
          </p:cNvPicPr>
          <p:nvPr/>
        </p:nvPicPr>
        <p:blipFill>
          <a:blip r:embed="rId2"/>
          <a:stretch>
            <a:fillRect/>
          </a:stretch>
        </p:blipFill>
        <p:spPr>
          <a:xfrm>
            <a:off x="131956" y="79601"/>
            <a:ext cx="3237409" cy="1171967"/>
          </a:xfrm>
          <a:prstGeom prst="rect">
            <a:avLst/>
          </a:prstGeom>
        </p:spPr>
      </p:pic>
      <p:sp>
        <p:nvSpPr>
          <p:cNvPr id="20" name="Picture Placeholder 3">
            <a:extLst>
              <a:ext uri="{FF2B5EF4-FFF2-40B4-BE49-F238E27FC236}">
                <a16:creationId xmlns:a16="http://schemas.microsoft.com/office/drawing/2014/main" xmlns="" id="{DF24104C-8FB7-894E-951E-C148D518F3FB}"/>
              </a:ext>
            </a:extLst>
          </p:cNvPr>
          <p:cNvSpPr>
            <a:spLocks noGrp="1"/>
          </p:cNvSpPr>
          <p:nvPr>
            <p:ph type="pic" sz="quarter" idx="14" hasCustomPrompt="1"/>
          </p:nvPr>
        </p:nvSpPr>
        <p:spPr>
          <a:xfrm>
            <a:off x="3514013" y="306715"/>
            <a:ext cx="2777457" cy="614363"/>
          </a:xfrm>
          <a:noFill/>
        </p:spPr>
        <p:txBody>
          <a:bodyPr anchor="ctr" anchorCtr="0"/>
          <a:lstStyle>
            <a:lvl1pPr algn="ctr">
              <a:defRPr>
                <a:solidFill>
                  <a:schemeClr val="tx2">
                    <a:lumMod val="75000"/>
                    <a:lumOff val="25000"/>
                  </a:schemeClr>
                </a:solidFill>
              </a:defRPr>
            </a:lvl1pPr>
          </a:lstStyle>
          <a:p>
            <a:r>
              <a:rPr lang="en-US"/>
              <a:t>Insert Client or Partner Logo Here</a:t>
            </a:r>
          </a:p>
        </p:txBody>
      </p:sp>
      <p:sp>
        <p:nvSpPr>
          <p:cNvPr id="13" name="Title 1">
            <a:extLst>
              <a:ext uri="{FF2B5EF4-FFF2-40B4-BE49-F238E27FC236}">
                <a16:creationId xmlns:a16="http://schemas.microsoft.com/office/drawing/2014/main" xmlns="" id="{05470BAA-EBF9-104C-B584-E602EA7C40D9}"/>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accent2"/>
                </a:solidFill>
                <a:latin typeface="Arial" panose="020B0604020202020204" pitchFamily="34" charset="0"/>
                <a:cs typeface="Arial" panose="020B0604020202020204" pitchFamily="34" charset="0"/>
              </a:defRPr>
            </a:lvl1pPr>
          </a:lstStyle>
          <a:p>
            <a:pPr lvl="0"/>
            <a:r>
              <a:rPr lang="en-US"/>
              <a:t>Single Line Title Here</a:t>
            </a:r>
          </a:p>
        </p:txBody>
      </p:sp>
      <p:cxnSp>
        <p:nvCxnSpPr>
          <p:cNvPr id="15" name="Straight Connector 14">
            <a:extLst>
              <a:ext uri="{FF2B5EF4-FFF2-40B4-BE49-F238E27FC236}">
                <a16:creationId xmlns:a16="http://schemas.microsoft.com/office/drawing/2014/main" xmlns="" id="{2E88B880-0C43-D846-8830-8FD4A742FB42}"/>
              </a:ext>
            </a:extLst>
          </p:cNvPr>
          <p:cNvCxnSpPr>
            <a:cxnSpLocks/>
          </p:cNvCxnSpPr>
          <p:nvPr/>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xmlns="" id="{8691E4B0-6503-2048-9FDD-2EABA64EA67C}"/>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accent2"/>
                </a:solidFill>
              </a:defRPr>
            </a:lvl1pPr>
            <a:lvl2pPr marL="0" indent="0">
              <a:buNone/>
              <a:defRPr>
                <a:solidFill>
                  <a:schemeClr val="bg2"/>
                </a:solidFill>
              </a:defRPr>
            </a:lvl2pPr>
            <a:lvl3pPr marL="228600" indent="0">
              <a:buNone/>
              <a:defRPr/>
            </a:lvl3pPr>
          </a:lstStyle>
          <a:p>
            <a:pPr lvl="0"/>
            <a:r>
              <a:rPr lang="en-US"/>
              <a:t>Speaker’s Full Name or Subtitle</a:t>
            </a:r>
          </a:p>
        </p:txBody>
      </p:sp>
      <p:sp>
        <p:nvSpPr>
          <p:cNvPr id="17" name="Text Placeholder 20">
            <a:extLst>
              <a:ext uri="{FF2B5EF4-FFF2-40B4-BE49-F238E27FC236}">
                <a16:creationId xmlns:a16="http://schemas.microsoft.com/office/drawing/2014/main" xmlns="" id="{D30C681C-64D6-E149-9987-42CE9688ABC2}"/>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a:t>Speaker title and/or date</a:t>
            </a:r>
          </a:p>
        </p:txBody>
      </p:sp>
      <p:sp>
        <p:nvSpPr>
          <p:cNvPr id="18" name="Footer Placeholder 8">
            <a:extLst>
              <a:ext uri="{FF2B5EF4-FFF2-40B4-BE49-F238E27FC236}">
                <a16:creationId xmlns:a16="http://schemas.microsoft.com/office/drawing/2014/main" xmlns="" id="{ECF9ED1D-DD1B-3C44-B499-54A9BDCDF3C8}"/>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accent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Tree>
    <p:extLst>
      <p:ext uri="{BB962C8B-B14F-4D97-AF65-F5344CB8AC3E}">
        <p14:creationId xmlns:p14="http://schemas.microsoft.com/office/powerpoint/2010/main" val="1782560656"/>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2E48B4-F4ED-4DA0-AE35-136D1133A4F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65388"/>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ue Speed Graphic Sing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3404F555-4B35-F044-B7D0-D32F73D755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21" name="Picture 20">
            <a:extLst>
              <a:ext uri="{FF2B5EF4-FFF2-40B4-BE49-F238E27FC236}">
                <a16:creationId xmlns:a16="http://schemas.microsoft.com/office/drawing/2014/main" xmlns="" id="{C6865CC2-EE1E-B44E-B46B-DD0F56CB7A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14" name="Title 1">
            <a:extLst>
              <a:ext uri="{FF2B5EF4-FFF2-40B4-BE49-F238E27FC236}">
                <a16:creationId xmlns:a16="http://schemas.microsoft.com/office/drawing/2014/main" xmlns="" id="{FE1258A4-09D8-664D-934C-0C07D252D404}"/>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a:t>Single Line Title Here</a:t>
            </a:r>
          </a:p>
        </p:txBody>
      </p:sp>
      <p:cxnSp>
        <p:nvCxnSpPr>
          <p:cNvPr id="15" name="Straight Connector 14">
            <a:extLst>
              <a:ext uri="{FF2B5EF4-FFF2-40B4-BE49-F238E27FC236}">
                <a16:creationId xmlns:a16="http://schemas.microsoft.com/office/drawing/2014/main" xmlns="" id="{FDA0D648-BD2B-5645-81FD-088044B6FFDC}"/>
              </a:ext>
            </a:extLst>
          </p:cNvPr>
          <p:cNvCxnSpPr>
            <a:cxnSpLocks/>
          </p:cNvCxnSpPr>
          <p:nvPr/>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xmlns="" id="{FF9AFFB6-D22A-3C4E-9092-D2D3A372AC03}"/>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a:t>Speaker’s Full Name or Subtitle</a:t>
            </a:r>
          </a:p>
        </p:txBody>
      </p:sp>
      <p:sp>
        <p:nvSpPr>
          <p:cNvPr id="23" name="Text Placeholder 20">
            <a:extLst>
              <a:ext uri="{FF2B5EF4-FFF2-40B4-BE49-F238E27FC236}">
                <a16:creationId xmlns:a16="http://schemas.microsoft.com/office/drawing/2014/main" xmlns="" id="{C7EEFB4D-8BD1-7A49-BC27-5F48B29E81C5}"/>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a:t>Speaker title and/or date</a:t>
            </a:r>
          </a:p>
        </p:txBody>
      </p:sp>
      <p:sp>
        <p:nvSpPr>
          <p:cNvPr id="24" name="Footer Placeholder 8">
            <a:extLst>
              <a:ext uri="{FF2B5EF4-FFF2-40B4-BE49-F238E27FC236}">
                <a16:creationId xmlns:a16="http://schemas.microsoft.com/office/drawing/2014/main" xmlns="" id="{C7676DE8-F28E-344A-8FEC-386AE8A49C64}"/>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Tree>
    <p:extLst>
      <p:ext uri="{BB962C8B-B14F-4D97-AF65-F5344CB8AC3E}">
        <p14:creationId xmlns:p14="http://schemas.microsoft.com/office/powerpoint/2010/main" val="2961762210"/>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ue Gradient Doub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xmlns="" id="{E355E128-3976-D54B-8CB4-188AFAC60306}"/>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a:t>Double Line Title Here</a:t>
            </a:r>
            <a:br>
              <a:rPr lang="en-US"/>
            </a:br>
            <a:r>
              <a:rPr lang="en-US"/>
              <a:t>Double Line Title Here</a:t>
            </a:r>
          </a:p>
        </p:txBody>
      </p:sp>
      <p:cxnSp>
        <p:nvCxnSpPr>
          <p:cNvPr id="17" name="Straight Connector 16">
            <a:extLst>
              <a:ext uri="{FF2B5EF4-FFF2-40B4-BE49-F238E27FC236}">
                <a16:creationId xmlns:a16="http://schemas.microsoft.com/office/drawing/2014/main" xmlns="" id="{0B09602A-3D3C-C044-8D3B-591771500E32}"/>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a16="http://schemas.microsoft.com/office/drawing/2014/main" xmlns="" id="{7EFC0216-CC29-8049-971C-0588BD188ED6}"/>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a:t>Speaker’s Full Name or Subtitle</a:t>
            </a:r>
          </a:p>
        </p:txBody>
      </p:sp>
      <p:sp>
        <p:nvSpPr>
          <p:cNvPr id="19" name="Text Placeholder 20">
            <a:extLst>
              <a:ext uri="{FF2B5EF4-FFF2-40B4-BE49-F238E27FC236}">
                <a16:creationId xmlns:a16="http://schemas.microsoft.com/office/drawing/2014/main" xmlns="" id="{BB16F16B-768F-984C-A591-9BB9760A963B}"/>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a:t>Speaker title and/or date</a:t>
            </a:r>
          </a:p>
        </p:txBody>
      </p:sp>
      <p:pic>
        <p:nvPicPr>
          <p:cNvPr id="20" name="Picture 19">
            <a:extLst>
              <a:ext uri="{FF2B5EF4-FFF2-40B4-BE49-F238E27FC236}">
                <a16:creationId xmlns:a16="http://schemas.microsoft.com/office/drawing/2014/main" xmlns="" id="{41D0A58E-F413-134E-B7FA-239403A952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8" name="Footer Placeholder 8">
            <a:extLst>
              <a:ext uri="{FF2B5EF4-FFF2-40B4-BE49-F238E27FC236}">
                <a16:creationId xmlns:a16="http://schemas.microsoft.com/office/drawing/2014/main" xmlns="" id="{81672A8D-4DB7-8348-A169-64D8EC326CDA}"/>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Tree>
    <p:extLst>
      <p:ext uri="{BB962C8B-B14F-4D97-AF65-F5344CB8AC3E}">
        <p14:creationId xmlns:p14="http://schemas.microsoft.com/office/powerpoint/2010/main" val="174533065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ue Graphic Doub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xmlns="" id="{760CAE04-42F6-C14D-AB3C-36D5B9FC9F6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396"/>
            <a:ext cx="9144000" cy="5146293"/>
          </a:xfrm>
          <a:prstGeom prst="rect">
            <a:avLst/>
          </a:prstGeom>
        </p:spPr>
      </p:pic>
      <p:sp>
        <p:nvSpPr>
          <p:cNvPr id="29" name="Rectangle 28">
            <a:extLst>
              <a:ext uri="{FF2B5EF4-FFF2-40B4-BE49-F238E27FC236}">
                <a16:creationId xmlns:a16="http://schemas.microsoft.com/office/drawing/2014/main" xmlns="" id="{C96E9237-80A4-8D4D-AF8F-78866C6D2C05}"/>
              </a:ext>
            </a:extLst>
          </p:cNvPr>
          <p:cNvSpPr/>
          <p:nvPr/>
        </p:nvSpPr>
        <p:spPr>
          <a:xfrm>
            <a:off x="0" y="0"/>
            <a:ext cx="9144000" cy="51435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xmlns="" id="{3E72939B-E866-3F48-956F-028BC0570F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10" name="Title 1">
            <a:extLst>
              <a:ext uri="{FF2B5EF4-FFF2-40B4-BE49-F238E27FC236}">
                <a16:creationId xmlns:a16="http://schemas.microsoft.com/office/drawing/2014/main" xmlns="" id="{62C1B911-F437-1644-81AF-E4F0D63347D5}"/>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a:t>Double Line Title Here</a:t>
            </a:r>
            <a:br>
              <a:rPr lang="en-US"/>
            </a:br>
            <a:r>
              <a:rPr lang="en-US"/>
              <a:t>Double Line Title Here</a:t>
            </a:r>
          </a:p>
        </p:txBody>
      </p:sp>
      <p:cxnSp>
        <p:nvCxnSpPr>
          <p:cNvPr id="12" name="Straight Connector 11">
            <a:extLst>
              <a:ext uri="{FF2B5EF4-FFF2-40B4-BE49-F238E27FC236}">
                <a16:creationId xmlns:a16="http://schemas.microsoft.com/office/drawing/2014/main" xmlns="" id="{36779121-E465-634B-B2F7-19C558723B11}"/>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xmlns="" id="{B6882BFA-92D1-754C-8A6B-468712FCC892}"/>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a:t>Speaker’s Full Name or Subtitle</a:t>
            </a:r>
          </a:p>
        </p:txBody>
      </p:sp>
      <p:sp>
        <p:nvSpPr>
          <p:cNvPr id="14" name="Text Placeholder 20">
            <a:extLst>
              <a:ext uri="{FF2B5EF4-FFF2-40B4-BE49-F238E27FC236}">
                <a16:creationId xmlns:a16="http://schemas.microsoft.com/office/drawing/2014/main" xmlns="" id="{E25F6749-10D1-E840-B58E-0BD71C6C4BD7}"/>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a:t>Speaker title and/or date</a:t>
            </a:r>
          </a:p>
        </p:txBody>
      </p:sp>
      <p:sp>
        <p:nvSpPr>
          <p:cNvPr id="15" name="Footer Placeholder 8">
            <a:extLst>
              <a:ext uri="{FF2B5EF4-FFF2-40B4-BE49-F238E27FC236}">
                <a16:creationId xmlns:a16="http://schemas.microsoft.com/office/drawing/2014/main" xmlns="" id="{9E90ED61-02F0-014B-ABEE-2397CF3B968C}"/>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Tree>
    <p:extLst>
      <p:ext uri="{BB962C8B-B14F-4D97-AF65-F5344CB8AC3E}">
        <p14:creationId xmlns:p14="http://schemas.microsoft.com/office/powerpoint/2010/main" val="531842205"/>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ue Speed Graphic Doub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1380DC35-22AA-CB4D-B036-9AE68A672C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27" name="Picture 26">
            <a:extLst>
              <a:ext uri="{FF2B5EF4-FFF2-40B4-BE49-F238E27FC236}">
                <a16:creationId xmlns:a16="http://schemas.microsoft.com/office/drawing/2014/main" xmlns="" id="{3E72939B-E866-3F48-956F-028BC0570F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9" name="Title 1">
            <a:extLst>
              <a:ext uri="{FF2B5EF4-FFF2-40B4-BE49-F238E27FC236}">
                <a16:creationId xmlns:a16="http://schemas.microsoft.com/office/drawing/2014/main" xmlns="" id="{1A8502E8-6D49-0148-8E79-74D110828003}"/>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a:t>Double Line Title Here</a:t>
            </a:r>
            <a:br>
              <a:rPr lang="en-US"/>
            </a:br>
            <a:r>
              <a:rPr lang="en-US"/>
              <a:t>Double Line Title Here</a:t>
            </a:r>
          </a:p>
        </p:txBody>
      </p:sp>
      <p:cxnSp>
        <p:nvCxnSpPr>
          <p:cNvPr id="11" name="Straight Connector 10">
            <a:extLst>
              <a:ext uri="{FF2B5EF4-FFF2-40B4-BE49-F238E27FC236}">
                <a16:creationId xmlns:a16="http://schemas.microsoft.com/office/drawing/2014/main" xmlns="" id="{CC3AB9D5-63D5-C845-9EE9-47323B47D8D3}"/>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 Placeholder 6">
            <a:extLst>
              <a:ext uri="{FF2B5EF4-FFF2-40B4-BE49-F238E27FC236}">
                <a16:creationId xmlns:a16="http://schemas.microsoft.com/office/drawing/2014/main" xmlns="" id="{CF1D9D5A-91BF-5D48-B927-A5B58455E5A2}"/>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a:t>Speaker’s Full Name or Subtitle</a:t>
            </a:r>
          </a:p>
        </p:txBody>
      </p:sp>
      <p:sp>
        <p:nvSpPr>
          <p:cNvPr id="13" name="Text Placeholder 20">
            <a:extLst>
              <a:ext uri="{FF2B5EF4-FFF2-40B4-BE49-F238E27FC236}">
                <a16:creationId xmlns:a16="http://schemas.microsoft.com/office/drawing/2014/main" xmlns="" id="{5ACADCEC-F0AC-1A4F-BF69-1862F17AB2DB}"/>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a:t>Speaker title and/or date</a:t>
            </a:r>
          </a:p>
        </p:txBody>
      </p:sp>
      <p:sp>
        <p:nvSpPr>
          <p:cNvPr id="14" name="Footer Placeholder 8">
            <a:extLst>
              <a:ext uri="{FF2B5EF4-FFF2-40B4-BE49-F238E27FC236}">
                <a16:creationId xmlns:a16="http://schemas.microsoft.com/office/drawing/2014/main" xmlns="" id="{EC4C956A-E6D9-D24C-87B4-60CBB21635C7}"/>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Tree>
    <p:extLst>
      <p:ext uri="{BB962C8B-B14F-4D97-AF65-F5344CB8AC3E}">
        <p14:creationId xmlns:p14="http://schemas.microsoft.com/office/powerpoint/2010/main" val="2574952546"/>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White Cover + Client Logo_Double Line">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xmlns="" id="{E1BCDCE1-35CA-004E-8A2B-18D80E76E3AE}"/>
              </a:ext>
            </a:extLst>
          </p:cNvPr>
          <p:cNvCxnSpPr>
            <a:cxnSpLocks/>
          </p:cNvCxnSpPr>
          <p:nvPr/>
        </p:nvCxnSpPr>
        <p:spPr>
          <a:xfrm flipV="1">
            <a:off x="3111568" y="572797"/>
            <a:ext cx="0" cy="649228"/>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automatically generated">
            <a:extLst>
              <a:ext uri="{FF2B5EF4-FFF2-40B4-BE49-F238E27FC236}">
                <a16:creationId xmlns:a16="http://schemas.microsoft.com/office/drawing/2014/main" xmlns="" id="{4CD00A0B-19B3-AE44-9414-54B79855AA4B}"/>
              </a:ext>
            </a:extLst>
          </p:cNvPr>
          <p:cNvPicPr>
            <a:picLocks noChangeAspect="1"/>
          </p:cNvPicPr>
          <p:nvPr/>
        </p:nvPicPr>
        <p:blipFill>
          <a:blip r:embed="rId2"/>
          <a:stretch>
            <a:fillRect/>
          </a:stretch>
        </p:blipFill>
        <p:spPr>
          <a:xfrm>
            <a:off x="131956" y="79601"/>
            <a:ext cx="3237409" cy="1171967"/>
          </a:xfrm>
          <a:prstGeom prst="rect">
            <a:avLst/>
          </a:prstGeom>
        </p:spPr>
      </p:pic>
      <p:sp>
        <p:nvSpPr>
          <p:cNvPr id="11" name="Picture Placeholder 3">
            <a:extLst>
              <a:ext uri="{FF2B5EF4-FFF2-40B4-BE49-F238E27FC236}">
                <a16:creationId xmlns:a16="http://schemas.microsoft.com/office/drawing/2014/main" xmlns="" id="{2A573C84-40C4-8C40-AA0B-78E1756B2B15}"/>
              </a:ext>
            </a:extLst>
          </p:cNvPr>
          <p:cNvSpPr>
            <a:spLocks noGrp="1"/>
          </p:cNvSpPr>
          <p:nvPr>
            <p:ph type="pic" sz="quarter" idx="14" hasCustomPrompt="1"/>
          </p:nvPr>
        </p:nvSpPr>
        <p:spPr>
          <a:xfrm>
            <a:off x="3514013" y="306715"/>
            <a:ext cx="2777457" cy="614363"/>
          </a:xfrm>
          <a:noFill/>
        </p:spPr>
        <p:txBody>
          <a:bodyPr anchor="ctr" anchorCtr="0"/>
          <a:lstStyle>
            <a:lvl1pPr algn="ctr">
              <a:defRPr>
                <a:solidFill>
                  <a:schemeClr val="tx2">
                    <a:lumMod val="75000"/>
                    <a:lumOff val="25000"/>
                  </a:schemeClr>
                </a:solidFill>
              </a:defRPr>
            </a:lvl1pPr>
          </a:lstStyle>
          <a:p>
            <a:r>
              <a:rPr lang="en-US"/>
              <a:t>Insert Client or Partner Logo Here</a:t>
            </a:r>
          </a:p>
        </p:txBody>
      </p:sp>
      <p:sp>
        <p:nvSpPr>
          <p:cNvPr id="12" name="Title 1">
            <a:extLst>
              <a:ext uri="{FF2B5EF4-FFF2-40B4-BE49-F238E27FC236}">
                <a16:creationId xmlns:a16="http://schemas.microsoft.com/office/drawing/2014/main" xmlns="" id="{700CE5C8-92DF-234A-BCE9-4D8228A620AA}"/>
              </a:ext>
            </a:extLst>
          </p:cNvPr>
          <p:cNvSpPr>
            <a:spLocks noGrp="1"/>
          </p:cNvSpPr>
          <p:nvPr>
            <p:ph type="ctrTitle" hasCustomPrompt="1"/>
          </p:nvPr>
        </p:nvSpPr>
        <p:spPr bwMode="white">
          <a:xfrm>
            <a:off x="414163" y="1561267"/>
            <a:ext cx="8348837" cy="1107996"/>
          </a:xfrm>
        </p:spPr>
        <p:txBody>
          <a:bodyPr wrap="square" anchor="b" anchorCtr="0">
            <a:spAutoFit/>
          </a:bodyPr>
          <a:lstStyle>
            <a:lvl1pPr algn="l">
              <a:defRPr sz="4000" b="1" i="0">
                <a:solidFill>
                  <a:schemeClr val="accent2"/>
                </a:solidFill>
                <a:latin typeface="Arial" panose="020B0604020202020204" pitchFamily="34" charset="0"/>
                <a:cs typeface="Arial" panose="020B0604020202020204" pitchFamily="34" charset="0"/>
              </a:defRPr>
            </a:lvl1pPr>
          </a:lstStyle>
          <a:p>
            <a:pPr lvl="0"/>
            <a:r>
              <a:rPr lang="en-US"/>
              <a:t>Double Line Title Here</a:t>
            </a:r>
            <a:br>
              <a:rPr lang="en-US"/>
            </a:br>
            <a:r>
              <a:rPr lang="en-US"/>
              <a:t>Double Line Title Here</a:t>
            </a:r>
          </a:p>
        </p:txBody>
      </p:sp>
      <p:cxnSp>
        <p:nvCxnSpPr>
          <p:cNvPr id="13" name="Straight Connector 12">
            <a:extLst>
              <a:ext uri="{FF2B5EF4-FFF2-40B4-BE49-F238E27FC236}">
                <a16:creationId xmlns:a16="http://schemas.microsoft.com/office/drawing/2014/main" xmlns="" id="{662BF120-174E-F14D-A8E6-DB694BF08E0D}"/>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 Placeholder 6">
            <a:extLst>
              <a:ext uri="{FF2B5EF4-FFF2-40B4-BE49-F238E27FC236}">
                <a16:creationId xmlns:a16="http://schemas.microsoft.com/office/drawing/2014/main" xmlns="" id="{428A13C9-C291-9B4A-83A8-715B7AC0FB45}"/>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accent2"/>
                </a:solidFill>
              </a:defRPr>
            </a:lvl1pPr>
            <a:lvl2pPr marL="0" indent="0">
              <a:buNone/>
              <a:defRPr>
                <a:solidFill>
                  <a:schemeClr val="bg2"/>
                </a:solidFill>
              </a:defRPr>
            </a:lvl2pPr>
            <a:lvl3pPr marL="228600" indent="0">
              <a:buNone/>
              <a:defRPr/>
            </a:lvl3pPr>
          </a:lstStyle>
          <a:p>
            <a:pPr lvl="0"/>
            <a:r>
              <a:rPr lang="en-US"/>
              <a:t>Speaker’s Full Name or Subtitle</a:t>
            </a:r>
          </a:p>
        </p:txBody>
      </p:sp>
      <p:sp>
        <p:nvSpPr>
          <p:cNvPr id="16" name="Text Placeholder 20">
            <a:extLst>
              <a:ext uri="{FF2B5EF4-FFF2-40B4-BE49-F238E27FC236}">
                <a16:creationId xmlns:a16="http://schemas.microsoft.com/office/drawing/2014/main" xmlns="" id="{09653D53-CFCB-F64B-AB0E-8B1239B019D7}"/>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a:t>Speaker title and/or date</a:t>
            </a:r>
          </a:p>
        </p:txBody>
      </p:sp>
      <p:sp>
        <p:nvSpPr>
          <p:cNvPr id="17" name="Footer Placeholder 8">
            <a:extLst>
              <a:ext uri="{FF2B5EF4-FFF2-40B4-BE49-F238E27FC236}">
                <a16:creationId xmlns:a16="http://schemas.microsoft.com/office/drawing/2014/main" xmlns="" id="{6E1D5D37-263A-134E-A978-EABB8ACB44A2}"/>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accent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Tree>
    <p:extLst>
      <p:ext uri="{BB962C8B-B14F-4D97-AF65-F5344CB8AC3E}">
        <p14:creationId xmlns:p14="http://schemas.microsoft.com/office/powerpoint/2010/main" val="305673359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Blue Gradient Cover Single + Client Logo_Sing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9E394311-CCC6-F94F-925A-AA4EE294BA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5457" y="382876"/>
            <a:ext cx="2624563" cy="558418"/>
          </a:xfrm>
          <a:prstGeom prst="rect">
            <a:avLst/>
          </a:prstGeom>
        </p:spPr>
      </p:pic>
      <p:sp>
        <p:nvSpPr>
          <p:cNvPr id="20" name="Picture Placeholder 3">
            <a:extLst>
              <a:ext uri="{FF2B5EF4-FFF2-40B4-BE49-F238E27FC236}">
                <a16:creationId xmlns:a16="http://schemas.microsoft.com/office/drawing/2014/main" xmlns="" id="{7C58A344-CE77-2840-9D7F-E36E95488277}"/>
              </a:ext>
            </a:extLst>
          </p:cNvPr>
          <p:cNvSpPr>
            <a:spLocks noGrp="1"/>
          </p:cNvSpPr>
          <p:nvPr>
            <p:ph type="pic" sz="quarter" idx="14" hasCustomPrompt="1"/>
          </p:nvPr>
        </p:nvSpPr>
        <p:spPr>
          <a:xfrm>
            <a:off x="3514013" y="306715"/>
            <a:ext cx="2777457" cy="614363"/>
          </a:xfrm>
          <a:noFill/>
        </p:spPr>
        <p:txBody>
          <a:bodyPr anchor="ctr" anchorCtr="0"/>
          <a:lstStyle>
            <a:lvl1pPr algn="ctr">
              <a:defRPr>
                <a:solidFill>
                  <a:schemeClr val="bg1"/>
                </a:solidFill>
              </a:defRPr>
            </a:lvl1pPr>
          </a:lstStyle>
          <a:p>
            <a:r>
              <a:rPr lang="en-US"/>
              <a:t>Insert Client or Partner Logo Here</a:t>
            </a:r>
          </a:p>
        </p:txBody>
      </p:sp>
      <p:sp>
        <p:nvSpPr>
          <p:cNvPr id="9" name="Title 1">
            <a:extLst>
              <a:ext uri="{FF2B5EF4-FFF2-40B4-BE49-F238E27FC236}">
                <a16:creationId xmlns:a16="http://schemas.microsoft.com/office/drawing/2014/main" xmlns="" id="{08944D65-B84E-A049-98EE-5270F8EEF106}"/>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a:t>Single Line Title Here</a:t>
            </a:r>
          </a:p>
        </p:txBody>
      </p:sp>
      <p:cxnSp>
        <p:nvCxnSpPr>
          <p:cNvPr id="10" name="Straight Connector 9">
            <a:extLst>
              <a:ext uri="{FF2B5EF4-FFF2-40B4-BE49-F238E27FC236}">
                <a16:creationId xmlns:a16="http://schemas.microsoft.com/office/drawing/2014/main" xmlns="" id="{BF3F2592-9A69-2945-909D-AF9293BA5882}"/>
              </a:ext>
            </a:extLst>
          </p:cNvPr>
          <p:cNvCxnSpPr>
            <a:cxnSpLocks/>
          </p:cNvCxnSpPr>
          <p:nvPr/>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xmlns="" id="{F36DBBC6-5A42-814E-A38D-B5720F6B246C}"/>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a:t>Speaker’s Full Name or Subtitle</a:t>
            </a:r>
          </a:p>
        </p:txBody>
      </p:sp>
      <p:sp>
        <p:nvSpPr>
          <p:cNvPr id="13" name="Text Placeholder 20">
            <a:extLst>
              <a:ext uri="{FF2B5EF4-FFF2-40B4-BE49-F238E27FC236}">
                <a16:creationId xmlns:a16="http://schemas.microsoft.com/office/drawing/2014/main" xmlns="" id="{D23382F7-67E9-6D40-8247-B2FB027F3D40}"/>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a:t>Speaker title and/or date</a:t>
            </a:r>
          </a:p>
        </p:txBody>
      </p:sp>
      <p:sp>
        <p:nvSpPr>
          <p:cNvPr id="16" name="Footer Placeholder 8">
            <a:extLst>
              <a:ext uri="{FF2B5EF4-FFF2-40B4-BE49-F238E27FC236}">
                <a16:creationId xmlns:a16="http://schemas.microsoft.com/office/drawing/2014/main" xmlns="" id="{CD2FB1B5-CBA0-AB44-9892-F8CE09330C7E}"/>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Tree>
    <p:extLst>
      <p:ext uri="{BB962C8B-B14F-4D97-AF65-F5344CB8AC3E}">
        <p14:creationId xmlns:p14="http://schemas.microsoft.com/office/powerpoint/2010/main" val="1448925526"/>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09947BC-C135-4AF9-80CB-7EC49EFAF7EE}"/>
              </a:ext>
            </a:extLst>
          </p:cNvPr>
          <p:cNvSpPr>
            <a:spLocks noGrp="1"/>
          </p:cNvSpPr>
          <p:nvPr>
            <p:ph type="title"/>
          </p:nvPr>
        </p:nvSpPr>
        <p:spPr>
          <a:xfrm>
            <a:off x="384048" y="274320"/>
            <a:ext cx="8378952" cy="62103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xmlns="" id="{178C3981-E47F-4B94-A56D-1A8F4B3B3863}"/>
              </a:ext>
            </a:extLst>
          </p:cNvPr>
          <p:cNvSpPr>
            <a:spLocks noGrp="1"/>
          </p:cNvSpPr>
          <p:nvPr>
            <p:ph type="body" idx="1"/>
          </p:nvPr>
        </p:nvSpPr>
        <p:spPr>
          <a:xfrm>
            <a:off x="384048" y="1093304"/>
            <a:ext cx="8378952" cy="3379305"/>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xmlns="" id="{AB68013F-8083-4869-B1B8-42E270F30CB8}"/>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2023 Cognizant</a:t>
            </a:r>
          </a:p>
        </p:txBody>
      </p:sp>
      <p:sp>
        <p:nvSpPr>
          <p:cNvPr id="10" name="Slide Number Placeholder 9">
            <a:extLst>
              <a:ext uri="{FF2B5EF4-FFF2-40B4-BE49-F238E27FC236}">
                <a16:creationId xmlns:a16="http://schemas.microsoft.com/office/drawing/2014/main" xmlns="" id="{42EC2F54-FE71-419F-B3E9-62861D2AA5EE}"/>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5CAA78E8-7743-496A-901F-B1F9414E13CF}" type="slidenum">
              <a:rPr lang="en-US" smtClean="0"/>
              <a:t>‹#›</a:t>
            </a:fld>
            <a:endParaRPr lang="en-US"/>
          </a:p>
        </p:txBody>
      </p:sp>
      <p:pic>
        <p:nvPicPr>
          <p:cNvPr id="7" name="Picture 6">
            <a:extLst>
              <a:ext uri="{FF2B5EF4-FFF2-40B4-BE49-F238E27FC236}">
                <a16:creationId xmlns:a16="http://schemas.microsoft.com/office/drawing/2014/main" xmlns="" id="{A75C5FF7-2DC4-5442-BB0D-C1FF3C41C2F6}"/>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bwMode="black">
          <a:xfrm>
            <a:off x="7723969" y="4742066"/>
            <a:ext cx="1039031" cy="222997"/>
          </a:xfrm>
          <a:prstGeom prst="rect">
            <a:avLst/>
          </a:prstGeom>
        </p:spPr>
      </p:pic>
    </p:spTree>
    <p:extLst>
      <p:ext uri="{BB962C8B-B14F-4D97-AF65-F5344CB8AC3E}">
        <p14:creationId xmlns:p14="http://schemas.microsoft.com/office/powerpoint/2010/main" val="21217749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hf hdr="0" dt="0"/>
  <p:txStyles>
    <p:titleStyle>
      <a:lvl1pPr algn="l" defTabSz="914378"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171450" indent="-171450" algn="l" defTabSz="914378" rtl="0" eaLnBrk="1" latinLnBrk="0" hangingPunct="1">
        <a:lnSpc>
          <a:spcPct val="100000"/>
        </a:lnSpc>
        <a:spcBef>
          <a:spcPts val="600"/>
        </a:spcBef>
        <a:buClrTx/>
        <a:buSzPct val="125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400050" indent="-171450" algn="l" defTabSz="914378" rtl="0" eaLnBrk="1" latinLnBrk="0" hangingPunct="1">
        <a:lnSpc>
          <a:spcPct val="100000"/>
        </a:lnSpc>
        <a:spcBef>
          <a:spcPts val="400"/>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573088" indent="-115888" algn="l" defTabSz="914378" rtl="0" eaLnBrk="1" latinLnBrk="0" hangingPunct="1">
        <a:lnSpc>
          <a:spcPct val="100000"/>
        </a:lnSpc>
        <a:spcBef>
          <a:spcPts val="400"/>
        </a:spcBef>
        <a:buClrTx/>
        <a:buSzPct val="100000"/>
        <a:buFont typeface="Arial" panose="020B0604020202020204" pitchFamily="34" charset="0"/>
        <a:buChar char="•"/>
        <a:tabLst/>
        <a:defRPr sz="105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858838" indent="-173038" algn="l" defTabSz="914378" rtl="0" eaLnBrk="1" latinLnBrk="0" hangingPunct="1">
        <a:lnSpc>
          <a:spcPct val="100000"/>
        </a:lnSpc>
        <a:spcBef>
          <a:spcPts val="400"/>
        </a:spcBef>
        <a:buClrTx/>
        <a:buSzPct val="100000"/>
        <a:buFont typeface="Arial" panose="020B0604020202020204" pitchFamily="34" charset="0"/>
        <a:buChar char="–"/>
        <a:tabLst/>
        <a:defRPr sz="9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pos="240">
          <p15:clr>
            <a:srgbClr val="F26B43"/>
          </p15:clr>
        </p15:guide>
        <p15:guide id="15" pos="5520">
          <p15:clr>
            <a:srgbClr val="F26B43"/>
          </p15:clr>
        </p15:guide>
        <p15:guide id="16" orient="horz" pos="2988">
          <p15:clr>
            <a:srgbClr val="F26B43"/>
          </p15:clr>
        </p15:guide>
        <p15:guide id="17" orient="horz" pos="5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320"/>
            <a:ext cx="8417052" cy="621030"/>
          </a:xfrm>
        </p:spPr>
        <p:txBody>
          <a:bodyPr/>
          <a:lstStyle/>
          <a:p>
            <a:r>
              <a:rPr lang="en-US" sz="3200" dirty="0">
                <a:latin typeface="Arial"/>
                <a:cs typeface="Arial"/>
              </a:rPr>
              <a:t>Cognizant</a:t>
            </a:r>
          </a:p>
        </p:txBody>
      </p:sp>
      <p:sp>
        <p:nvSpPr>
          <p:cNvPr id="3" name="Content Placeholder 2"/>
          <p:cNvSpPr>
            <a:spLocks noGrp="1"/>
          </p:cNvSpPr>
          <p:nvPr>
            <p:ph sz="quarter" idx="13"/>
          </p:nvPr>
        </p:nvSpPr>
        <p:spPr>
          <a:xfrm>
            <a:off x="381000" y="895350"/>
            <a:ext cx="8417052" cy="401299"/>
          </a:xfrm>
        </p:spPr>
        <p:txBody>
          <a:bodyPr vert="horz" lIns="0" tIns="0" rIns="0" bIns="0" rtlCol="0" anchor="t">
            <a:normAutofit/>
          </a:bodyPr>
          <a:lstStyle/>
          <a:p>
            <a:pPr algn="r"/>
            <a:r>
              <a:rPr lang="en-IN" sz="1600" dirty="0">
                <a:solidFill>
                  <a:schemeClr val="tx2"/>
                </a:solidFill>
              </a:rPr>
              <a:t> </a:t>
            </a:r>
          </a:p>
          <a:p>
            <a:endParaRPr lang="en-IN" dirty="0">
              <a:latin typeface="Arial"/>
              <a:cs typeface="Arial"/>
            </a:endParaRPr>
          </a:p>
          <a:p>
            <a:endParaRPr lang="en-IN" dirty="0">
              <a:latin typeface="Arial"/>
              <a:cs typeface="Arial"/>
            </a:endParaRPr>
          </a:p>
          <a:p>
            <a:pPr algn="ctr"/>
            <a:endParaRPr lang="en-IN" dirty="0"/>
          </a:p>
        </p:txBody>
      </p:sp>
      <p:sp>
        <p:nvSpPr>
          <p:cNvPr id="4" name="Footer Placeholder 3"/>
          <p:cNvSpPr>
            <a:spLocks noGrp="1"/>
          </p:cNvSpPr>
          <p:nvPr>
            <p:ph type="ftr" sz="quarter" idx="3"/>
          </p:nvPr>
        </p:nvSpPr>
        <p:spPr/>
        <p:txBody>
          <a:bodyPr/>
          <a:lstStyle/>
          <a:p>
            <a:r>
              <a:rPr lang="en-US">
                <a:latin typeface="Arial"/>
                <a:cs typeface="Arial"/>
              </a:rPr>
              <a:t>© 2023 Cognizant</a:t>
            </a:r>
          </a:p>
        </p:txBody>
      </p:sp>
      <p:sp>
        <p:nvSpPr>
          <p:cNvPr id="6" name="Slide Number Placeholder 5">
            <a:extLst>
              <a:ext uri="{FF2B5EF4-FFF2-40B4-BE49-F238E27FC236}">
                <a16:creationId xmlns:a16="http://schemas.microsoft.com/office/drawing/2014/main" xmlns="" id="{6B334CCC-996C-BB69-6407-09EA66FFA519}"/>
              </a:ext>
            </a:extLst>
          </p:cNvPr>
          <p:cNvSpPr>
            <a:spLocks noGrp="1"/>
          </p:cNvSpPr>
          <p:nvPr>
            <p:ph type="sldNum" sz="quarter" idx="4"/>
          </p:nvPr>
        </p:nvSpPr>
        <p:spPr>
          <a:xfrm>
            <a:off x="381000" y="4759542"/>
            <a:ext cx="232700" cy="123111"/>
          </a:xfrm>
        </p:spPr>
        <p:txBody>
          <a:bodyPr/>
          <a:lstStyle/>
          <a:p>
            <a:r>
              <a:rPr lang="en-US" dirty="0"/>
              <a:t>1</a:t>
            </a:r>
          </a:p>
        </p:txBody>
      </p:sp>
      <p:sp>
        <p:nvSpPr>
          <p:cNvPr id="5" name="TextBox 4"/>
          <p:cNvSpPr txBox="1"/>
          <p:nvPr/>
        </p:nvSpPr>
        <p:spPr>
          <a:xfrm>
            <a:off x="1921939" y="274320"/>
            <a:ext cx="2497111" cy="276999"/>
          </a:xfrm>
          <a:prstGeom prst="rect">
            <a:avLst/>
          </a:prstGeom>
        </p:spPr>
        <p:txBody>
          <a:bodyPr wrap="square" lIns="0" tIns="0" rIns="0" bIns="0" rtlCol="0">
            <a:spAutoFit/>
          </a:bodyPr>
          <a:lstStyle/>
          <a:p>
            <a:pPr algn="r"/>
            <a:endParaRPr lang="en-IN" dirty="0">
              <a:solidFill>
                <a:schemeClr val="tx2"/>
              </a:solidFill>
            </a:endParaRPr>
          </a:p>
        </p:txBody>
      </p:sp>
      <p:pic>
        <p:nvPicPr>
          <p:cNvPr id="1028" name="Picture 4" descr="How To Build An eCommerce Website (2023 Guide) – Forbes Advis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95351"/>
            <a:ext cx="8382000" cy="38641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81000" y="895350"/>
            <a:ext cx="8382000" cy="492443"/>
          </a:xfrm>
          <a:prstGeom prst="rect">
            <a:avLst/>
          </a:prstGeom>
        </p:spPr>
        <p:txBody>
          <a:bodyPr wrap="square" lIns="0" tIns="0" rIns="0" bIns="0" rtlCol="0">
            <a:spAutoFit/>
          </a:bodyPr>
          <a:lstStyle/>
          <a:p>
            <a:pPr algn="ctr"/>
            <a:r>
              <a:rPr lang="en-IN" sz="3200" b="1" dirty="0">
                <a:solidFill>
                  <a:schemeClr val="tx2"/>
                </a:solidFill>
                <a:effectLst>
                  <a:outerShdw blurRad="50800" dist="38100" dir="8100000" algn="tr" rotWithShape="0">
                    <a:prstClr val="black">
                      <a:alpha val="40000"/>
                    </a:prstClr>
                  </a:outerShdw>
                </a:effectLst>
              </a:rPr>
              <a:t>Sharing Economy Platform</a:t>
            </a:r>
          </a:p>
        </p:txBody>
      </p:sp>
      <p:sp>
        <p:nvSpPr>
          <p:cNvPr id="10" name="TextBox 9"/>
          <p:cNvSpPr txBox="1"/>
          <p:nvPr/>
        </p:nvSpPr>
        <p:spPr>
          <a:xfrm>
            <a:off x="6215138" y="3579435"/>
            <a:ext cx="2594548" cy="1384995"/>
          </a:xfrm>
          <a:prstGeom prst="rect">
            <a:avLst/>
          </a:prstGeom>
        </p:spPr>
        <p:txBody>
          <a:bodyPr wrap="square" lIns="0" tIns="0" rIns="0" bIns="0" rtlCol="0">
            <a:spAutoFit/>
          </a:bodyPr>
          <a:lstStyle/>
          <a:p>
            <a:pPr algn="l"/>
            <a:r>
              <a:rPr lang="en-IN" b="1" dirty="0">
                <a:solidFill>
                  <a:schemeClr val="tx2"/>
                </a:solidFill>
              </a:rPr>
              <a:t>POD Members Name</a:t>
            </a:r>
          </a:p>
          <a:p>
            <a:r>
              <a:rPr lang="en-IN" dirty="0">
                <a:solidFill>
                  <a:schemeClr val="tx2"/>
                </a:solidFill>
              </a:rPr>
              <a:t>Neha Sandeep </a:t>
            </a:r>
            <a:r>
              <a:rPr lang="en-IN" dirty="0" err="1">
                <a:solidFill>
                  <a:schemeClr val="tx2"/>
                </a:solidFill>
              </a:rPr>
              <a:t>Kharche</a:t>
            </a:r>
            <a:r>
              <a:rPr lang="en-IN" dirty="0">
                <a:solidFill>
                  <a:schemeClr val="tx2"/>
                </a:solidFill>
              </a:rPr>
              <a:t> </a:t>
            </a:r>
          </a:p>
          <a:p>
            <a:r>
              <a:rPr lang="en-IN" dirty="0" err="1">
                <a:solidFill>
                  <a:schemeClr val="tx2"/>
                </a:solidFill>
              </a:rPr>
              <a:t>Kuruba</a:t>
            </a:r>
            <a:r>
              <a:rPr lang="en-IN" dirty="0">
                <a:solidFill>
                  <a:schemeClr val="tx2"/>
                </a:solidFill>
              </a:rPr>
              <a:t> Sai Meghana </a:t>
            </a:r>
          </a:p>
          <a:p>
            <a:r>
              <a:rPr lang="en-IN" dirty="0" err="1">
                <a:solidFill>
                  <a:schemeClr val="tx2"/>
                </a:solidFill>
              </a:rPr>
              <a:t>Chinnahyata</a:t>
            </a:r>
            <a:r>
              <a:rPr lang="en-IN" dirty="0">
                <a:solidFill>
                  <a:schemeClr val="tx2"/>
                </a:solidFill>
              </a:rPr>
              <a:t> Sandeep</a:t>
            </a:r>
          </a:p>
          <a:p>
            <a:endParaRPr lang="en-IN" dirty="0">
              <a:solidFill>
                <a:schemeClr val="tx2"/>
              </a:solidFill>
            </a:endParaRPr>
          </a:p>
        </p:txBody>
      </p:sp>
    </p:spTree>
    <p:extLst>
      <p:ext uri="{BB962C8B-B14F-4D97-AF65-F5344CB8AC3E}">
        <p14:creationId xmlns:p14="http://schemas.microsoft.com/office/powerpoint/2010/main" val="3551015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rgbClr val="00B0F0"/>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7</a:t>
            </a:r>
            <a:r>
              <a:rPr lang="en-US" dirty="0" smtClean="0">
                <a:latin typeface="Arial"/>
                <a:cs typeface="Arial"/>
              </a:rPr>
              <a:t>. </a:t>
            </a:r>
            <a:r>
              <a:rPr lang="en-US" dirty="0">
                <a:latin typeface="Arial"/>
                <a:cs typeface="Arial"/>
              </a:rPr>
              <a:t>Result     </a:t>
            </a:r>
            <a:endParaRPr lang="en-US" dirty="0"/>
          </a:p>
        </p:txBody>
      </p:sp>
      <p:sp>
        <p:nvSpPr>
          <p:cNvPr id="3" name="Content Placeholder 2"/>
          <p:cNvSpPr>
            <a:spLocks noGrp="1"/>
          </p:cNvSpPr>
          <p:nvPr>
            <p:ph idx="1"/>
          </p:nvPr>
        </p:nvSpPr>
        <p:spPr>
          <a:xfrm>
            <a:off x="384048" y="1162050"/>
            <a:ext cx="8419478" cy="3319272"/>
          </a:xfrm>
        </p:spPr>
        <p:txBody>
          <a:bodyPr vert="horz" lIns="0" tIns="0" rIns="0" bIns="0" rtlCol="0" anchor="t">
            <a:normAutofit/>
          </a:bodyPr>
          <a:lstStyle/>
          <a:p>
            <a:endParaRPr lang="en-US" dirty="0">
              <a:latin typeface="Arial"/>
              <a:cs typeface="Arial"/>
            </a:endParaRPr>
          </a:p>
          <a:p>
            <a:endParaRPr lang="en-US" dirty="0"/>
          </a:p>
        </p:txBody>
      </p:sp>
      <p:sp>
        <p:nvSpPr>
          <p:cNvPr id="5" name="Footer Placeholder 4"/>
          <p:cNvSpPr>
            <a:spLocks noGrp="1"/>
          </p:cNvSpPr>
          <p:nvPr>
            <p:ph type="ftr" sz="quarter" idx="3"/>
          </p:nvPr>
        </p:nvSpPr>
        <p:spPr/>
        <p:txBody>
          <a:bodyPr/>
          <a:lstStyle/>
          <a:p>
            <a:r>
              <a:rPr lang="en-US"/>
              <a:t>© 2023 Cognizant</a:t>
            </a:r>
          </a:p>
        </p:txBody>
      </p:sp>
      <p:sp>
        <p:nvSpPr>
          <p:cNvPr id="6" name="Slide Number"/>
          <p:cNvSpPr txBox="1"/>
          <p:nvPr/>
        </p:nvSpPr>
        <p:spPr>
          <a:xfrm>
            <a:off x="381000" y="4762500"/>
            <a:ext cx="226822" cy="123111"/>
          </a:xfrm>
          <a:prstGeom prst="rect">
            <a:avLst/>
          </a:prstGeom>
        </p:spPr>
        <p:txBody>
          <a:bodyPr vert="horz" wrap="square" lIns="0" tIns="0" rIns="0" bIns="0" rtlCol="0" anchor="t">
            <a:spAutoFit/>
          </a:bodyPr>
          <a:lstStyle/>
          <a:p>
            <a:pPr algn="ctr"/>
            <a:endParaRPr lang="en-US" sz="800">
              <a:solidFill>
                <a:srgbClr val="0033A0"/>
              </a:solidFill>
              <a:latin typeface="Arial" panose="020B0604020202020204" pitchFamily="34" charset="0"/>
              <a:cs typeface="Arial"/>
            </a:endParaRPr>
          </a:p>
        </p:txBody>
      </p:sp>
      <p:sp>
        <p:nvSpPr>
          <p:cNvPr id="4" name="Slide Number Placeholder 3">
            <a:extLst>
              <a:ext uri="{FF2B5EF4-FFF2-40B4-BE49-F238E27FC236}">
                <a16:creationId xmlns:a16="http://schemas.microsoft.com/office/drawing/2014/main" xmlns="" id="{12707488-A332-8529-1525-5053C8AF2A4F}"/>
              </a:ext>
            </a:extLst>
          </p:cNvPr>
          <p:cNvSpPr>
            <a:spLocks noGrp="1"/>
          </p:cNvSpPr>
          <p:nvPr>
            <p:ph type="sldNum" sz="quarter" idx="4"/>
          </p:nvPr>
        </p:nvSpPr>
        <p:spPr/>
        <p:txBody>
          <a:bodyPr/>
          <a:lstStyle/>
          <a:p>
            <a:fld id="{5CAA78E8-7743-496A-901F-B1F9414E13CF}" type="slidenum">
              <a:rPr lang="en-US" smtClean="0"/>
              <a:t>10</a:t>
            </a:fld>
            <a:endParaRPr lang="en-US"/>
          </a:p>
        </p:txBody>
      </p:sp>
      <p:sp>
        <p:nvSpPr>
          <p:cNvPr id="8" name="TextBox 7"/>
          <p:cNvSpPr txBox="1"/>
          <p:nvPr/>
        </p:nvSpPr>
        <p:spPr>
          <a:xfrm>
            <a:off x="381000" y="957943"/>
            <a:ext cx="8382000" cy="307777"/>
          </a:xfrm>
          <a:prstGeom prst="rect">
            <a:avLst/>
          </a:prstGeom>
        </p:spPr>
        <p:txBody>
          <a:bodyPr wrap="square" lIns="0" tIns="0" rIns="0" bIns="0" rtlCol="0">
            <a:spAutoFit/>
          </a:bodyPr>
          <a:lstStyle/>
          <a:p>
            <a:pPr algn="ctr"/>
            <a:r>
              <a:rPr lang="en-IN" sz="2000" b="1" dirty="0">
                <a:solidFill>
                  <a:schemeClr val="tx2"/>
                </a:solidFill>
              </a:rPr>
              <a:t>Vendor and Customer registration page</a:t>
            </a:r>
          </a:p>
        </p:txBody>
      </p:sp>
      <p:pic>
        <p:nvPicPr>
          <p:cNvPr id="11" name="Picture 10">
            <a:extLst>
              <a:ext uri="{FF2B5EF4-FFF2-40B4-BE49-F238E27FC236}">
                <a16:creationId xmlns:a16="http://schemas.microsoft.com/office/drawing/2014/main" xmlns="" id="{474D6FF2-C0F8-B839-CC34-565DF246EC5C}"/>
              </a:ext>
            </a:extLst>
          </p:cNvPr>
          <p:cNvPicPr>
            <a:picLocks noChangeAspect="1"/>
          </p:cNvPicPr>
          <p:nvPr/>
        </p:nvPicPr>
        <p:blipFill rotWithShape="1">
          <a:blip r:embed="rId2"/>
          <a:srcRect r="-54" b="32733"/>
          <a:stretch/>
        </p:blipFill>
        <p:spPr>
          <a:xfrm>
            <a:off x="494411" y="1526860"/>
            <a:ext cx="3624367" cy="2589651"/>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xmlns="" id="{7794FE87-8D07-49AB-561C-316A15A324ED}"/>
              </a:ext>
            </a:extLst>
          </p:cNvPr>
          <p:cNvPicPr>
            <a:picLocks noChangeAspect="1"/>
          </p:cNvPicPr>
          <p:nvPr/>
        </p:nvPicPr>
        <p:blipFill rotWithShape="1">
          <a:blip r:embed="rId3"/>
          <a:srcRect b="27207"/>
          <a:stretch/>
        </p:blipFill>
        <p:spPr>
          <a:xfrm>
            <a:off x="5025224" y="1526859"/>
            <a:ext cx="3624367" cy="25896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3547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a:t>
            </a:r>
            <a:r>
              <a:rPr lang="en-IN" dirty="0" smtClean="0"/>
              <a:t>. </a:t>
            </a:r>
            <a:r>
              <a:rPr lang="en-IN" dirty="0"/>
              <a:t>Result</a:t>
            </a:r>
          </a:p>
        </p:txBody>
      </p:sp>
      <p:sp>
        <p:nvSpPr>
          <p:cNvPr id="3" name="Content Placeholder 2"/>
          <p:cNvSpPr>
            <a:spLocks noGrp="1"/>
          </p:cNvSpPr>
          <p:nvPr>
            <p:ph sz="quarter" idx="13"/>
          </p:nvPr>
        </p:nvSpPr>
        <p:spPr>
          <a:xfrm>
            <a:off x="384048" y="895352"/>
            <a:ext cx="8417052" cy="418192"/>
          </a:xfrm>
        </p:spPr>
        <p:txBody>
          <a:bodyPr>
            <a:normAutofit/>
          </a:bodyPr>
          <a:lstStyle/>
          <a:p>
            <a:pPr algn="ctr"/>
            <a:r>
              <a:rPr lang="en-IN" sz="2000" b="1" dirty="0">
                <a:solidFill>
                  <a:schemeClr val="tx2"/>
                </a:solidFill>
              </a:rPr>
              <a:t>Vendor, Customer, Admin login page</a:t>
            </a:r>
          </a:p>
        </p:txBody>
      </p:sp>
      <p:sp>
        <p:nvSpPr>
          <p:cNvPr id="4" name="Footer Placeholder 3"/>
          <p:cNvSpPr>
            <a:spLocks noGrp="1"/>
          </p:cNvSpPr>
          <p:nvPr>
            <p:ph type="ftr" sz="quarter" idx="3"/>
          </p:nvPr>
        </p:nvSpPr>
        <p:spPr/>
        <p:txBody>
          <a:bodyPr/>
          <a:lstStyle/>
          <a:p>
            <a:r>
              <a:rPr lang="en-US"/>
              <a:t>© 2023 Cognizant</a:t>
            </a:r>
          </a:p>
        </p:txBody>
      </p:sp>
      <p:sp>
        <p:nvSpPr>
          <p:cNvPr id="5" name="Slide Number Placeholder 4"/>
          <p:cNvSpPr>
            <a:spLocks noGrp="1"/>
          </p:cNvSpPr>
          <p:nvPr>
            <p:ph type="sldNum" sz="quarter" idx="4"/>
          </p:nvPr>
        </p:nvSpPr>
        <p:spPr/>
        <p:txBody>
          <a:bodyPr/>
          <a:lstStyle/>
          <a:p>
            <a:fld id="{5CAA78E8-7743-496A-901F-B1F9414E13CF}" type="slidenum">
              <a:rPr lang="en-US" smtClean="0"/>
              <a:t>11</a:t>
            </a:fld>
            <a:endParaRPr lang="en-US"/>
          </a:p>
        </p:txBody>
      </p:sp>
      <p:pic>
        <p:nvPicPr>
          <p:cNvPr id="6" name="Picture 5">
            <a:extLst>
              <a:ext uri="{FF2B5EF4-FFF2-40B4-BE49-F238E27FC236}">
                <a16:creationId xmlns:a16="http://schemas.microsoft.com/office/drawing/2014/main" xmlns="" id="{7EE1D1F7-D87D-0A3D-B866-BC8BE37A7B07}"/>
              </a:ext>
            </a:extLst>
          </p:cNvPr>
          <p:cNvPicPr>
            <a:picLocks noChangeAspect="1"/>
          </p:cNvPicPr>
          <p:nvPr/>
        </p:nvPicPr>
        <p:blipFill>
          <a:blip r:embed="rId2"/>
          <a:stretch>
            <a:fillRect/>
          </a:stretch>
        </p:blipFill>
        <p:spPr>
          <a:xfrm>
            <a:off x="381658" y="1647196"/>
            <a:ext cx="2564728" cy="1849103"/>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xmlns="" id="{64E13F69-9865-6B24-2CC1-7F4CDB8A721A}"/>
              </a:ext>
            </a:extLst>
          </p:cNvPr>
          <p:cNvPicPr>
            <a:picLocks noChangeAspect="1"/>
          </p:cNvPicPr>
          <p:nvPr/>
        </p:nvPicPr>
        <p:blipFill>
          <a:blip r:embed="rId3"/>
          <a:stretch>
            <a:fillRect/>
          </a:stretch>
        </p:blipFill>
        <p:spPr>
          <a:xfrm>
            <a:off x="3147339" y="1647196"/>
            <a:ext cx="2995752" cy="1849103"/>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xmlns="" id="{5D538706-FAB9-9257-3534-9581F8D21BA8}"/>
              </a:ext>
            </a:extLst>
          </p:cNvPr>
          <p:cNvPicPr>
            <a:picLocks noChangeAspect="1"/>
          </p:cNvPicPr>
          <p:nvPr/>
        </p:nvPicPr>
        <p:blipFill>
          <a:blip r:embed="rId4"/>
          <a:stretch>
            <a:fillRect/>
          </a:stretch>
        </p:blipFill>
        <p:spPr>
          <a:xfrm>
            <a:off x="6341653" y="1661733"/>
            <a:ext cx="2564727" cy="18491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73223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a:t>
            </a:r>
            <a:r>
              <a:rPr lang="en-IN" dirty="0" smtClean="0"/>
              <a:t>. </a:t>
            </a:r>
            <a:r>
              <a:rPr lang="en-IN" dirty="0"/>
              <a:t>Result</a:t>
            </a:r>
          </a:p>
        </p:txBody>
      </p:sp>
      <p:sp>
        <p:nvSpPr>
          <p:cNvPr id="3" name="Content Placeholder 2"/>
          <p:cNvSpPr>
            <a:spLocks noGrp="1"/>
          </p:cNvSpPr>
          <p:nvPr>
            <p:ph sz="quarter" idx="13"/>
          </p:nvPr>
        </p:nvSpPr>
        <p:spPr>
          <a:xfrm>
            <a:off x="384048" y="895351"/>
            <a:ext cx="8417052" cy="389163"/>
          </a:xfrm>
        </p:spPr>
        <p:txBody>
          <a:bodyPr>
            <a:normAutofit/>
          </a:bodyPr>
          <a:lstStyle/>
          <a:p>
            <a:pPr algn="ctr"/>
            <a:r>
              <a:rPr lang="en-IN" sz="2000" b="1" dirty="0"/>
              <a:t>Add product/service Categories</a:t>
            </a:r>
          </a:p>
        </p:txBody>
      </p:sp>
      <p:sp>
        <p:nvSpPr>
          <p:cNvPr id="4" name="Footer Placeholder 3"/>
          <p:cNvSpPr>
            <a:spLocks noGrp="1"/>
          </p:cNvSpPr>
          <p:nvPr>
            <p:ph type="ftr" sz="quarter" idx="3"/>
          </p:nvPr>
        </p:nvSpPr>
        <p:spPr/>
        <p:txBody>
          <a:bodyPr/>
          <a:lstStyle/>
          <a:p>
            <a:r>
              <a:rPr lang="en-US"/>
              <a:t>© 2023 Cognizant</a:t>
            </a:r>
          </a:p>
        </p:txBody>
      </p:sp>
      <p:sp>
        <p:nvSpPr>
          <p:cNvPr id="5" name="Slide Number Placeholder 4"/>
          <p:cNvSpPr>
            <a:spLocks noGrp="1"/>
          </p:cNvSpPr>
          <p:nvPr>
            <p:ph type="sldNum" sz="quarter" idx="4"/>
          </p:nvPr>
        </p:nvSpPr>
        <p:spPr/>
        <p:txBody>
          <a:bodyPr/>
          <a:lstStyle/>
          <a:p>
            <a:fld id="{5CAA78E8-7743-496A-901F-B1F9414E13CF}" type="slidenum">
              <a:rPr lang="en-US" smtClean="0"/>
              <a:t>12</a:t>
            </a:fld>
            <a:endParaRPr lang="en-US"/>
          </a:p>
        </p:txBody>
      </p:sp>
      <p:pic>
        <p:nvPicPr>
          <p:cNvPr id="8" name="Picture 7">
            <a:extLst>
              <a:ext uri="{FF2B5EF4-FFF2-40B4-BE49-F238E27FC236}">
                <a16:creationId xmlns:a16="http://schemas.microsoft.com/office/drawing/2014/main" xmlns="" id="{8BE412B2-8B36-4CCA-9489-FF6AB233892D}"/>
              </a:ext>
            </a:extLst>
          </p:cNvPr>
          <p:cNvPicPr>
            <a:picLocks noChangeAspect="1"/>
          </p:cNvPicPr>
          <p:nvPr/>
        </p:nvPicPr>
        <p:blipFill>
          <a:blip r:embed="rId2"/>
          <a:stretch>
            <a:fillRect/>
          </a:stretch>
        </p:blipFill>
        <p:spPr>
          <a:xfrm>
            <a:off x="969194" y="1546100"/>
            <a:ext cx="3040573" cy="2109399"/>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xmlns="" id="{EB32423F-ADD4-007B-3DE9-09945FBEB5D0}"/>
              </a:ext>
            </a:extLst>
          </p:cNvPr>
          <p:cNvPicPr>
            <a:picLocks noChangeAspect="1"/>
          </p:cNvPicPr>
          <p:nvPr/>
        </p:nvPicPr>
        <p:blipFill>
          <a:blip r:embed="rId3"/>
          <a:stretch>
            <a:fillRect/>
          </a:stretch>
        </p:blipFill>
        <p:spPr>
          <a:xfrm>
            <a:off x="5134235" y="1546100"/>
            <a:ext cx="3040572" cy="21093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95933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a:t>
            </a:r>
            <a:r>
              <a:rPr lang="en-IN" dirty="0" smtClean="0"/>
              <a:t>. </a:t>
            </a:r>
            <a:r>
              <a:rPr lang="en-IN" dirty="0"/>
              <a:t>Result</a:t>
            </a:r>
          </a:p>
        </p:txBody>
      </p:sp>
      <p:sp>
        <p:nvSpPr>
          <p:cNvPr id="3" name="Content Placeholder 2"/>
          <p:cNvSpPr>
            <a:spLocks noGrp="1"/>
          </p:cNvSpPr>
          <p:nvPr>
            <p:ph sz="quarter" idx="13"/>
          </p:nvPr>
        </p:nvSpPr>
        <p:spPr>
          <a:xfrm>
            <a:off x="384048" y="895352"/>
            <a:ext cx="8417052" cy="381906"/>
          </a:xfrm>
        </p:spPr>
        <p:txBody>
          <a:bodyPr>
            <a:normAutofit/>
          </a:bodyPr>
          <a:lstStyle/>
          <a:p>
            <a:pPr algn="ctr"/>
            <a:r>
              <a:rPr lang="en-IN" sz="2000" b="1" dirty="0">
                <a:solidFill>
                  <a:schemeClr val="tx2"/>
                </a:solidFill>
              </a:rPr>
              <a:t>Add products/services</a:t>
            </a:r>
          </a:p>
        </p:txBody>
      </p:sp>
      <p:sp>
        <p:nvSpPr>
          <p:cNvPr id="4" name="Footer Placeholder 3"/>
          <p:cNvSpPr>
            <a:spLocks noGrp="1"/>
          </p:cNvSpPr>
          <p:nvPr>
            <p:ph type="ftr" sz="quarter" idx="3"/>
          </p:nvPr>
        </p:nvSpPr>
        <p:spPr/>
        <p:txBody>
          <a:bodyPr/>
          <a:lstStyle/>
          <a:p>
            <a:r>
              <a:rPr lang="en-US"/>
              <a:t>© 2023 Cognizant</a:t>
            </a:r>
          </a:p>
        </p:txBody>
      </p:sp>
      <p:sp>
        <p:nvSpPr>
          <p:cNvPr id="5" name="Slide Number Placeholder 4"/>
          <p:cNvSpPr>
            <a:spLocks noGrp="1"/>
          </p:cNvSpPr>
          <p:nvPr>
            <p:ph type="sldNum" sz="quarter" idx="4"/>
          </p:nvPr>
        </p:nvSpPr>
        <p:spPr/>
        <p:txBody>
          <a:bodyPr/>
          <a:lstStyle/>
          <a:p>
            <a:fld id="{5CAA78E8-7743-496A-901F-B1F9414E13CF}" type="slidenum">
              <a:rPr lang="en-US" smtClean="0"/>
              <a:t>13</a:t>
            </a:fld>
            <a:endParaRPr lang="en-US"/>
          </a:p>
        </p:txBody>
      </p:sp>
      <p:pic>
        <p:nvPicPr>
          <p:cNvPr id="6" name="Picture 5">
            <a:extLst>
              <a:ext uri="{FF2B5EF4-FFF2-40B4-BE49-F238E27FC236}">
                <a16:creationId xmlns:a16="http://schemas.microsoft.com/office/drawing/2014/main" xmlns="" id="{696B41D9-EE80-76C5-1D99-7969C937897C}"/>
              </a:ext>
            </a:extLst>
          </p:cNvPr>
          <p:cNvPicPr>
            <a:picLocks noChangeAspect="1"/>
          </p:cNvPicPr>
          <p:nvPr/>
        </p:nvPicPr>
        <p:blipFill>
          <a:blip r:embed="rId2"/>
          <a:stretch>
            <a:fillRect/>
          </a:stretch>
        </p:blipFill>
        <p:spPr>
          <a:xfrm>
            <a:off x="499400" y="1517779"/>
            <a:ext cx="3590855" cy="2237426"/>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xmlns="" id="{BF691BEC-355D-4993-FC75-B94DE06BEF5B}"/>
              </a:ext>
            </a:extLst>
          </p:cNvPr>
          <p:cNvPicPr>
            <a:picLocks noChangeAspect="1"/>
          </p:cNvPicPr>
          <p:nvPr/>
        </p:nvPicPr>
        <p:blipFill>
          <a:blip r:embed="rId3"/>
          <a:stretch>
            <a:fillRect/>
          </a:stretch>
        </p:blipFill>
        <p:spPr>
          <a:xfrm>
            <a:off x="4572000" y="1517779"/>
            <a:ext cx="3505504" cy="22374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05632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a:t>
            </a:r>
            <a:r>
              <a:rPr lang="en-IN" dirty="0" smtClean="0"/>
              <a:t>. </a:t>
            </a:r>
            <a:r>
              <a:rPr lang="en-IN" dirty="0"/>
              <a:t>Result</a:t>
            </a:r>
          </a:p>
        </p:txBody>
      </p:sp>
      <p:sp>
        <p:nvSpPr>
          <p:cNvPr id="3" name="Content Placeholder 2"/>
          <p:cNvSpPr>
            <a:spLocks noGrp="1"/>
          </p:cNvSpPr>
          <p:nvPr>
            <p:ph sz="quarter" idx="13"/>
          </p:nvPr>
        </p:nvSpPr>
        <p:spPr>
          <a:xfrm>
            <a:off x="381000" y="895351"/>
            <a:ext cx="8417052" cy="360135"/>
          </a:xfrm>
        </p:spPr>
        <p:txBody>
          <a:bodyPr>
            <a:normAutofit/>
          </a:bodyPr>
          <a:lstStyle/>
          <a:p>
            <a:pPr algn="ctr"/>
            <a:r>
              <a:rPr lang="en-IN" sz="2000" b="1" dirty="0">
                <a:solidFill>
                  <a:schemeClr val="tx2"/>
                </a:solidFill>
              </a:rPr>
              <a:t>View products/services</a:t>
            </a:r>
          </a:p>
        </p:txBody>
      </p:sp>
      <p:sp>
        <p:nvSpPr>
          <p:cNvPr id="4" name="Footer Placeholder 3"/>
          <p:cNvSpPr>
            <a:spLocks noGrp="1"/>
          </p:cNvSpPr>
          <p:nvPr>
            <p:ph type="ftr" sz="quarter" idx="3"/>
          </p:nvPr>
        </p:nvSpPr>
        <p:spPr/>
        <p:txBody>
          <a:bodyPr/>
          <a:lstStyle/>
          <a:p>
            <a:r>
              <a:rPr lang="en-US"/>
              <a:t>© 2023 Cognizant</a:t>
            </a:r>
          </a:p>
        </p:txBody>
      </p:sp>
      <p:sp>
        <p:nvSpPr>
          <p:cNvPr id="5" name="Slide Number Placeholder 4"/>
          <p:cNvSpPr>
            <a:spLocks noGrp="1"/>
          </p:cNvSpPr>
          <p:nvPr>
            <p:ph type="sldNum" sz="quarter" idx="4"/>
          </p:nvPr>
        </p:nvSpPr>
        <p:spPr/>
        <p:txBody>
          <a:bodyPr/>
          <a:lstStyle/>
          <a:p>
            <a:fld id="{5CAA78E8-7743-496A-901F-B1F9414E13CF}" type="slidenum">
              <a:rPr lang="en-US" smtClean="0"/>
              <a:t>14</a:t>
            </a:fld>
            <a:endParaRPr lang="en-US"/>
          </a:p>
        </p:txBody>
      </p:sp>
      <p:pic>
        <p:nvPicPr>
          <p:cNvPr id="6" name="Picture 5">
            <a:extLst>
              <a:ext uri="{FF2B5EF4-FFF2-40B4-BE49-F238E27FC236}">
                <a16:creationId xmlns:a16="http://schemas.microsoft.com/office/drawing/2014/main" xmlns="" id="{18936782-76C2-B914-FDE4-619CEB43CD2E}"/>
              </a:ext>
            </a:extLst>
          </p:cNvPr>
          <p:cNvPicPr>
            <a:picLocks noChangeAspect="1"/>
          </p:cNvPicPr>
          <p:nvPr/>
        </p:nvPicPr>
        <p:blipFill>
          <a:blip r:embed="rId2"/>
          <a:stretch>
            <a:fillRect/>
          </a:stretch>
        </p:blipFill>
        <p:spPr>
          <a:xfrm>
            <a:off x="381000" y="1701586"/>
            <a:ext cx="3684373" cy="2071516"/>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xmlns="" id="{1BF1993C-4642-3227-CB96-8856977340F1}"/>
              </a:ext>
            </a:extLst>
          </p:cNvPr>
          <p:cNvPicPr>
            <a:picLocks noChangeAspect="1"/>
          </p:cNvPicPr>
          <p:nvPr/>
        </p:nvPicPr>
        <p:blipFill>
          <a:blip r:embed="rId3"/>
          <a:stretch>
            <a:fillRect/>
          </a:stretch>
        </p:blipFill>
        <p:spPr>
          <a:xfrm>
            <a:off x="4967415" y="1701586"/>
            <a:ext cx="3684373" cy="20715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10266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a:t>
            </a:r>
            <a:r>
              <a:rPr lang="en-IN" dirty="0" smtClean="0"/>
              <a:t>. </a:t>
            </a:r>
            <a:r>
              <a:rPr lang="en-IN" dirty="0"/>
              <a:t>Result</a:t>
            </a:r>
          </a:p>
        </p:txBody>
      </p:sp>
      <p:sp>
        <p:nvSpPr>
          <p:cNvPr id="3" name="Content Placeholder 2"/>
          <p:cNvSpPr>
            <a:spLocks noGrp="1"/>
          </p:cNvSpPr>
          <p:nvPr>
            <p:ph sz="quarter" idx="13"/>
          </p:nvPr>
        </p:nvSpPr>
        <p:spPr>
          <a:xfrm>
            <a:off x="384048" y="895352"/>
            <a:ext cx="8417052" cy="381906"/>
          </a:xfrm>
        </p:spPr>
        <p:txBody>
          <a:bodyPr>
            <a:normAutofit/>
          </a:bodyPr>
          <a:lstStyle/>
          <a:p>
            <a:pPr algn="ctr"/>
            <a:r>
              <a:rPr lang="en-IN" sz="2000" b="1" dirty="0" smtClean="0"/>
              <a:t>Cart, Purchase, Bill Generation</a:t>
            </a:r>
            <a:endParaRPr lang="en-IN" sz="2000" b="1" dirty="0"/>
          </a:p>
          <a:p>
            <a:pPr algn="ctr"/>
            <a:endParaRPr lang="en-IN" sz="2000" b="1" dirty="0"/>
          </a:p>
        </p:txBody>
      </p:sp>
      <p:sp>
        <p:nvSpPr>
          <p:cNvPr id="4" name="Footer Placeholder 3"/>
          <p:cNvSpPr>
            <a:spLocks noGrp="1"/>
          </p:cNvSpPr>
          <p:nvPr>
            <p:ph type="ftr" sz="quarter" idx="3"/>
          </p:nvPr>
        </p:nvSpPr>
        <p:spPr/>
        <p:txBody>
          <a:bodyPr/>
          <a:lstStyle/>
          <a:p>
            <a:r>
              <a:rPr lang="en-US"/>
              <a:t>© 2023 Cognizant</a:t>
            </a:r>
          </a:p>
        </p:txBody>
      </p:sp>
      <p:sp>
        <p:nvSpPr>
          <p:cNvPr id="5" name="Slide Number Placeholder 4"/>
          <p:cNvSpPr>
            <a:spLocks noGrp="1"/>
          </p:cNvSpPr>
          <p:nvPr>
            <p:ph type="sldNum" sz="quarter" idx="4"/>
          </p:nvPr>
        </p:nvSpPr>
        <p:spPr/>
        <p:txBody>
          <a:bodyPr/>
          <a:lstStyle/>
          <a:p>
            <a:fld id="{5CAA78E8-7743-496A-901F-B1F9414E13CF}" type="slidenum">
              <a:rPr lang="en-US" smtClean="0"/>
              <a:t>15</a:t>
            </a:fld>
            <a:endParaRPr lang="en-US"/>
          </a:p>
        </p:txBody>
      </p:sp>
      <p:pic>
        <p:nvPicPr>
          <p:cNvPr id="6" name="Picture 5">
            <a:extLst>
              <a:ext uri="{FF2B5EF4-FFF2-40B4-BE49-F238E27FC236}">
                <a16:creationId xmlns:a16="http://schemas.microsoft.com/office/drawing/2014/main" xmlns="" id="{F077BD86-837B-AC84-38DB-1E421497D1CA}"/>
              </a:ext>
            </a:extLst>
          </p:cNvPr>
          <p:cNvPicPr>
            <a:picLocks noChangeAspect="1"/>
          </p:cNvPicPr>
          <p:nvPr/>
        </p:nvPicPr>
        <p:blipFill>
          <a:blip r:embed="rId2"/>
          <a:stretch>
            <a:fillRect/>
          </a:stretch>
        </p:blipFill>
        <p:spPr>
          <a:xfrm>
            <a:off x="381000" y="1590715"/>
            <a:ext cx="2442029" cy="2371686"/>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xmlns="" id="{7C6BB635-EF63-3949-F913-4F50500B8652}"/>
              </a:ext>
            </a:extLst>
          </p:cNvPr>
          <p:cNvPicPr>
            <a:picLocks noChangeAspect="1"/>
          </p:cNvPicPr>
          <p:nvPr/>
        </p:nvPicPr>
        <p:blipFill>
          <a:blip r:embed="rId3"/>
          <a:stretch>
            <a:fillRect/>
          </a:stretch>
        </p:blipFill>
        <p:spPr>
          <a:xfrm>
            <a:off x="2888343" y="1590715"/>
            <a:ext cx="2815771" cy="2371686"/>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xmlns="" id="{1D995B04-037A-ED35-0055-54977A8D5D72}"/>
              </a:ext>
            </a:extLst>
          </p:cNvPr>
          <p:cNvPicPr>
            <a:picLocks noChangeAspect="1"/>
          </p:cNvPicPr>
          <p:nvPr/>
        </p:nvPicPr>
        <p:blipFill>
          <a:blip r:embed="rId4"/>
          <a:stretch>
            <a:fillRect/>
          </a:stretch>
        </p:blipFill>
        <p:spPr>
          <a:xfrm>
            <a:off x="5769428" y="1590715"/>
            <a:ext cx="2993571" cy="23716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65432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a:t>
            </a:r>
            <a:r>
              <a:rPr lang="en-IN" dirty="0" smtClean="0"/>
              <a:t>. </a:t>
            </a:r>
            <a:r>
              <a:rPr lang="en-IN" dirty="0"/>
              <a:t>Result</a:t>
            </a:r>
          </a:p>
        </p:txBody>
      </p:sp>
      <p:sp>
        <p:nvSpPr>
          <p:cNvPr id="3" name="Content Placeholder 2"/>
          <p:cNvSpPr>
            <a:spLocks noGrp="1"/>
          </p:cNvSpPr>
          <p:nvPr>
            <p:ph sz="quarter" idx="13"/>
          </p:nvPr>
        </p:nvSpPr>
        <p:spPr>
          <a:xfrm>
            <a:off x="384048" y="895351"/>
            <a:ext cx="8417052" cy="360135"/>
          </a:xfrm>
        </p:spPr>
        <p:txBody>
          <a:bodyPr>
            <a:normAutofit/>
          </a:bodyPr>
          <a:lstStyle/>
          <a:p>
            <a:pPr algn="ctr"/>
            <a:r>
              <a:rPr lang="en-IN" sz="2000" b="1" dirty="0">
                <a:solidFill>
                  <a:schemeClr val="tx2"/>
                </a:solidFill>
              </a:rPr>
              <a:t>Admin homepage</a:t>
            </a:r>
          </a:p>
        </p:txBody>
      </p:sp>
      <p:sp>
        <p:nvSpPr>
          <p:cNvPr id="4" name="Footer Placeholder 3"/>
          <p:cNvSpPr>
            <a:spLocks noGrp="1"/>
          </p:cNvSpPr>
          <p:nvPr>
            <p:ph type="ftr" sz="quarter" idx="3"/>
          </p:nvPr>
        </p:nvSpPr>
        <p:spPr/>
        <p:txBody>
          <a:bodyPr/>
          <a:lstStyle/>
          <a:p>
            <a:r>
              <a:rPr lang="en-US"/>
              <a:t>© 2023 Cognizant</a:t>
            </a:r>
          </a:p>
        </p:txBody>
      </p:sp>
      <p:sp>
        <p:nvSpPr>
          <p:cNvPr id="5" name="Slide Number Placeholder 4"/>
          <p:cNvSpPr>
            <a:spLocks noGrp="1"/>
          </p:cNvSpPr>
          <p:nvPr>
            <p:ph type="sldNum" sz="quarter" idx="4"/>
          </p:nvPr>
        </p:nvSpPr>
        <p:spPr/>
        <p:txBody>
          <a:bodyPr/>
          <a:lstStyle/>
          <a:p>
            <a:fld id="{5CAA78E8-7743-496A-901F-B1F9414E13CF}" type="slidenum">
              <a:rPr lang="en-US" smtClean="0"/>
              <a:t>16</a:t>
            </a:fld>
            <a:endParaRPr lang="en-US"/>
          </a:p>
        </p:txBody>
      </p:sp>
      <p:pic>
        <p:nvPicPr>
          <p:cNvPr id="7" name="Picture 6" descr="C:\Users\Neha\Downloads\WhatsApp Image 2023-04-26 at 10.48.19 PM.jpeg"/>
          <p:cNvPicPr/>
          <p:nvPr/>
        </p:nvPicPr>
        <p:blipFill rotWithShape="1">
          <a:blip r:embed="rId2">
            <a:extLst>
              <a:ext uri="{28A0092B-C50C-407E-A947-70E740481C1C}">
                <a14:useLocalDpi xmlns:a14="http://schemas.microsoft.com/office/drawing/2010/main" val="0"/>
              </a:ext>
            </a:extLst>
          </a:blip>
          <a:srcRect b="49885"/>
          <a:stretch/>
        </p:blipFill>
        <p:spPr bwMode="auto">
          <a:xfrm>
            <a:off x="1146628" y="1565748"/>
            <a:ext cx="7010401" cy="2819400"/>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111366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8</a:t>
            </a:r>
            <a:r>
              <a:rPr lang="en-IN" dirty="0" smtClean="0"/>
              <a:t>. Future Scope</a:t>
            </a:r>
            <a:endParaRPr lang="en-IN" dirty="0"/>
          </a:p>
        </p:txBody>
      </p:sp>
      <p:sp>
        <p:nvSpPr>
          <p:cNvPr id="3" name="Content Placeholder 2"/>
          <p:cNvSpPr>
            <a:spLocks noGrp="1"/>
          </p:cNvSpPr>
          <p:nvPr>
            <p:ph sz="quarter" idx="13"/>
          </p:nvPr>
        </p:nvSpPr>
        <p:spPr>
          <a:xfrm>
            <a:off x="384048" y="895351"/>
            <a:ext cx="8417052" cy="3864190"/>
          </a:xfrm>
        </p:spPr>
        <p:txBody>
          <a:bodyPr/>
          <a:lstStyle/>
          <a:p>
            <a:pPr marL="285750" indent="-285750" algn="just">
              <a:buFont typeface="Wingdings" panose="05000000000000000000" pitchFamily="2" charset="2"/>
              <a:buChar char="Ø"/>
            </a:pPr>
            <a:r>
              <a:rPr lang="en-US" dirty="0">
                <a:solidFill>
                  <a:schemeClr val="tx2"/>
                </a:solidFill>
              </a:rPr>
              <a:t>Integration of Artificial Intelligence: Sharing economy platforms can leverage AI to improve their efficiency and enhance the user experience. AI-powered </a:t>
            </a:r>
            <a:r>
              <a:rPr lang="en-US" dirty="0" err="1">
                <a:solidFill>
                  <a:schemeClr val="tx2"/>
                </a:solidFill>
              </a:rPr>
              <a:t>chatbots</a:t>
            </a:r>
            <a:r>
              <a:rPr lang="en-US" dirty="0">
                <a:solidFill>
                  <a:schemeClr val="tx2"/>
                </a:solidFill>
              </a:rPr>
              <a:t>, voice assistants, and recommendation engines can personalize the user experience and help users find the resources and services they need quickly.</a:t>
            </a:r>
          </a:p>
          <a:p>
            <a:pPr marL="285750" indent="-285750" algn="just">
              <a:buFont typeface="Wingdings" panose="05000000000000000000" pitchFamily="2" charset="2"/>
              <a:buChar char="Ø"/>
            </a:pPr>
            <a:r>
              <a:rPr lang="en-US" dirty="0">
                <a:solidFill>
                  <a:schemeClr val="tx2"/>
                </a:solidFill>
              </a:rPr>
              <a:t>Collaboration with Governments: Sharing economy platforms can collaborate with governments to create policies that promote sharing and sustainability. Governments can provide tax incentives for users of sharing economy platforms, and platforms can work with governments to create regulations that ensure the safety and security of users.</a:t>
            </a:r>
          </a:p>
          <a:p>
            <a:pPr marL="285750" indent="-285750">
              <a:buFont typeface="Wingdings" panose="05000000000000000000" pitchFamily="2" charset="2"/>
              <a:buChar char="Ø"/>
            </a:pPr>
            <a:endParaRPr lang="en-IN" dirty="0"/>
          </a:p>
        </p:txBody>
      </p:sp>
      <p:sp>
        <p:nvSpPr>
          <p:cNvPr id="4" name="Footer Placeholder 3"/>
          <p:cNvSpPr>
            <a:spLocks noGrp="1"/>
          </p:cNvSpPr>
          <p:nvPr>
            <p:ph type="ftr" sz="quarter" idx="3"/>
          </p:nvPr>
        </p:nvSpPr>
        <p:spPr/>
        <p:txBody>
          <a:bodyPr/>
          <a:lstStyle/>
          <a:p>
            <a:r>
              <a:rPr lang="en-US" smtClean="0"/>
              <a:t>© 2023 Cognizant</a:t>
            </a:r>
            <a:endParaRPr lang="en-US"/>
          </a:p>
        </p:txBody>
      </p:sp>
      <p:sp>
        <p:nvSpPr>
          <p:cNvPr id="5" name="Slide Number Placeholder 4"/>
          <p:cNvSpPr>
            <a:spLocks noGrp="1"/>
          </p:cNvSpPr>
          <p:nvPr>
            <p:ph type="sldNum" sz="quarter" idx="4"/>
          </p:nvPr>
        </p:nvSpPr>
        <p:spPr/>
        <p:txBody>
          <a:bodyPr/>
          <a:lstStyle/>
          <a:p>
            <a:fld id="{5CAA78E8-7743-496A-901F-B1F9414E13CF}" type="slidenum">
              <a:rPr lang="en-US" smtClean="0"/>
              <a:t>17</a:t>
            </a:fld>
            <a:endParaRPr lang="en-US"/>
          </a:p>
        </p:txBody>
      </p:sp>
    </p:spTree>
    <p:extLst>
      <p:ext uri="{BB962C8B-B14F-4D97-AF65-F5344CB8AC3E}">
        <p14:creationId xmlns:p14="http://schemas.microsoft.com/office/powerpoint/2010/main" val="1656747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9</a:t>
            </a:r>
            <a:r>
              <a:rPr lang="en-IN" dirty="0" smtClean="0"/>
              <a:t>. Conclusion</a:t>
            </a:r>
            <a:endParaRPr lang="en-IN" dirty="0"/>
          </a:p>
        </p:txBody>
      </p:sp>
      <p:sp>
        <p:nvSpPr>
          <p:cNvPr id="3" name="Content Placeholder 2"/>
          <p:cNvSpPr>
            <a:spLocks noGrp="1"/>
          </p:cNvSpPr>
          <p:nvPr>
            <p:ph sz="quarter" idx="13"/>
          </p:nvPr>
        </p:nvSpPr>
        <p:spPr>
          <a:xfrm>
            <a:off x="381000" y="895351"/>
            <a:ext cx="8417052" cy="3848099"/>
          </a:xfrm>
        </p:spPr>
        <p:txBody>
          <a:bodyPr/>
          <a:lstStyle/>
          <a:p>
            <a:pPr marL="285750" indent="-285750" algn="just">
              <a:buFont typeface="Wingdings" panose="05000000000000000000" pitchFamily="2" charset="2"/>
              <a:buChar char="Ø"/>
            </a:pPr>
            <a:r>
              <a:rPr lang="en-US" dirty="0">
                <a:solidFill>
                  <a:schemeClr val="tx2"/>
                </a:solidFill>
              </a:rPr>
              <a:t>In conclusion, sharing economy platforms have revolutionized the way people share resources and services. </a:t>
            </a:r>
            <a:endParaRPr lang="en-US" dirty="0" smtClean="0">
              <a:solidFill>
                <a:schemeClr val="tx2"/>
              </a:solidFill>
            </a:endParaRPr>
          </a:p>
          <a:p>
            <a:pPr marL="285750" indent="-285750" algn="just">
              <a:buFont typeface="Wingdings" panose="05000000000000000000" pitchFamily="2" charset="2"/>
              <a:buChar char="Ø"/>
            </a:pPr>
            <a:r>
              <a:rPr lang="en-US" dirty="0" smtClean="0">
                <a:solidFill>
                  <a:schemeClr val="tx2"/>
                </a:solidFill>
              </a:rPr>
              <a:t>They </a:t>
            </a:r>
            <a:r>
              <a:rPr lang="en-US" dirty="0">
                <a:solidFill>
                  <a:schemeClr val="tx2"/>
                </a:solidFill>
              </a:rPr>
              <a:t>have provided a cost-effective and efficient way for individuals and businesses to access and share resources, which has led to more sustainable consumption patterns and reduced waste.</a:t>
            </a:r>
            <a:endParaRPr lang="en-IN" dirty="0">
              <a:solidFill>
                <a:schemeClr val="tx2"/>
              </a:solidFill>
            </a:endParaRPr>
          </a:p>
        </p:txBody>
      </p:sp>
      <p:sp>
        <p:nvSpPr>
          <p:cNvPr id="4" name="Footer Placeholder 3"/>
          <p:cNvSpPr>
            <a:spLocks noGrp="1"/>
          </p:cNvSpPr>
          <p:nvPr>
            <p:ph type="ftr" sz="quarter" idx="3"/>
          </p:nvPr>
        </p:nvSpPr>
        <p:spPr/>
        <p:txBody>
          <a:bodyPr/>
          <a:lstStyle/>
          <a:p>
            <a:r>
              <a:rPr lang="en-US" smtClean="0"/>
              <a:t>© 2023 Cognizant</a:t>
            </a:r>
            <a:endParaRPr lang="en-US"/>
          </a:p>
        </p:txBody>
      </p:sp>
      <p:sp>
        <p:nvSpPr>
          <p:cNvPr id="5" name="Slide Number Placeholder 4"/>
          <p:cNvSpPr>
            <a:spLocks noGrp="1"/>
          </p:cNvSpPr>
          <p:nvPr>
            <p:ph type="sldNum" sz="quarter" idx="4"/>
          </p:nvPr>
        </p:nvSpPr>
        <p:spPr/>
        <p:txBody>
          <a:bodyPr/>
          <a:lstStyle/>
          <a:p>
            <a:fld id="{5CAA78E8-7743-496A-901F-B1F9414E13CF}" type="slidenum">
              <a:rPr lang="en-US" smtClean="0"/>
              <a:t>18</a:t>
            </a:fld>
            <a:endParaRPr lang="en-US"/>
          </a:p>
        </p:txBody>
      </p:sp>
    </p:spTree>
    <p:extLst>
      <p:ext uri="{BB962C8B-B14F-4D97-AF65-F5344CB8AC3E}">
        <p14:creationId xmlns:p14="http://schemas.microsoft.com/office/powerpoint/2010/main" val="866661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45948" y="2156279"/>
            <a:ext cx="8417052" cy="594177"/>
          </a:xfrm>
          <a:effectLst>
            <a:outerShdw blurRad="50800" dist="38100" algn="l" rotWithShape="0">
              <a:prstClr val="black">
                <a:alpha val="40000"/>
              </a:prstClr>
            </a:outerShdw>
          </a:effectLst>
        </p:spPr>
        <p:txBody>
          <a:bodyPr>
            <a:noAutofit/>
          </a:bodyPr>
          <a:lstStyle/>
          <a:p>
            <a:pPr algn="ctr"/>
            <a:r>
              <a:rPr lang="en-IN" sz="44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THANK YOU!</a:t>
            </a:r>
            <a:endParaRPr lang="en-IN" sz="4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4" name="Footer Placeholder 3"/>
          <p:cNvSpPr>
            <a:spLocks noGrp="1"/>
          </p:cNvSpPr>
          <p:nvPr>
            <p:ph type="ftr" sz="quarter" idx="3"/>
          </p:nvPr>
        </p:nvSpPr>
        <p:spPr/>
        <p:txBody>
          <a:bodyPr/>
          <a:lstStyle/>
          <a:p>
            <a:r>
              <a:rPr lang="en-US"/>
              <a:t>© 2023 Cognizant</a:t>
            </a:r>
          </a:p>
        </p:txBody>
      </p:sp>
      <p:sp>
        <p:nvSpPr>
          <p:cNvPr id="5" name="Slide Number Placeholder 4"/>
          <p:cNvSpPr>
            <a:spLocks noGrp="1"/>
          </p:cNvSpPr>
          <p:nvPr>
            <p:ph type="sldNum" sz="quarter" idx="4"/>
          </p:nvPr>
        </p:nvSpPr>
        <p:spPr/>
        <p:txBody>
          <a:bodyPr/>
          <a:lstStyle/>
          <a:p>
            <a:fld id="{5CAA78E8-7743-496A-901F-B1F9414E13CF}" type="slidenum">
              <a:rPr lang="en-US" smtClean="0"/>
              <a:t>19</a:t>
            </a:fld>
            <a:endParaRPr lang="en-US"/>
          </a:p>
        </p:txBody>
      </p:sp>
    </p:spTree>
    <p:extLst>
      <p:ext uri="{BB962C8B-B14F-4D97-AF65-F5344CB8AC3E}">
        <p14:creationId xmlns:p14="http://schemas.microsoft.com/office/powerpoint/2010/main" val="1600941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INDEX</a:t>
            </a:r>
          </a:p>
        </p:txBody>
      </p:sp>
      <p:sp>
        <p:nvSpPr>
          <p:cNvPr id="3" name="Content Placeholder 2"/>
          <p:cNvSpPr>
            <a:spLocks noGrp="1"/>
          </p:cNvSpPr>
          <p:nvPr>
            <p:ph sz="quarter" idx="13"/>
          </p:nvPr>
        </p:nvSpPr>
        <p:spPr>
          <a:xfrm>
            <a:off x="381000" y="895351"/>
            <a:ext cx="8417052" cy="3311525"/>
          </a:xfrm>
        </p:spPr>
        <p:txBody>
          <a:bodyPr vert="horz" lIns="0" tIns="0" rIns="0" bIns="0" rtlCol="0" anchor="t">
            <a:normAutofit/>
          </a:bodyPr>
          <a:lstStyle/>
          <a:p>
            <a:pPr marL="342900" indent="-342900">
              <a:buAutoNum type="arabicPeriod"/>
            </a:pPr>
            <a:r>
              <a:rPr lang="en-US" dirty="0" smtClean="0">
                <a:solidFill>
                  <a:schemeClr val="tx2"/>
                </a:solidFill>
                <a:latin typeface="Arial"/>
                <a:cs typeface="Arial"/>
              </a:rPr>
              <a:t>Abstract</a:t>
            </a:r>
          </a:p>
          <a:p>
            <a:pPr marL="342900" indent="-342900">
              <a:buAutoNum type="arabicPeriod"/>
            </a:pPr>
            <a:r>
              <a:rPr lang="en-US" dirty="0" smtClean="0">
                <a:solidFill>
                  <a:schemeClr val="tx2"/>
                </a:solidFill>
                <a:latin typeface="Arial"/>
                <a:cs typeface="Arial"/>
              </a:rPr>
              <a:t>Introduction</a:t>
            </a:r>
          </a:p>
          <a:p>
            <a:pPr marL="342900" indent="-342900">
              <a:buAutoNum type="arabicPeriod"/>
            </a:pPr>
            <a:r>
              <a:rPr lang="en-US" dirty="0" smtClean="0">
                <a:solidFill>
                  <a:schemeClr val="tx2"/>
                </a:solidFill>
                <a:latin typeface="Arial"/>
                <a:cs typeface="Arial"/>
              </a:rPr>
              <a:t>Problem Statement</a:t>
            </a:r>
            <a:endParaRPr lang="en-US" dirty="0">
              <a:solidFill>
                <a:schemeClr val="tx2"/>
              </a:solidFill>
              <a:latin typeface="Arial"/>
              <a:cs typeface="Arial"/>
            </a:endParaRPr>
          </a:p>
          <a:p>
            <a:pPr marL="342900" indent="-342900">
              <a:buAutoNum type="arabicPeriod"/>
            </a:pPr>
            <a:r>
              <a:rPr lang="en-US" dirty="0">
                <a:solidFill>
                  <a:schemeClr val="tx2"/>
                </a:solidFill>
                <a:latin typeface="Arial"/>
                <a:cs typeface="Arial"/>
              </a:rPr>
              <a:t>Schematic Diagram</a:t>
            </a:r>
          </a:p>
          <a:p>
            <a:pPr marL="342900" indent="-342900">
              <a:buAutoNum type="arabicPeriod"/>
            </a:pPr>
            <a:r>
              <a:rPr lang="en-US" dirty="0">
                <a:solidFill>
                  <a:schemeClr val="tx2"/>
                </a:solidFill>
                <a:latin typeface="Arial"/>
                <a:cs typeface="Arial"/>
              </a:rPr>
              <a:t>Advantages</a:t>
            </a:r>
          </a:p>
          <a:p>
            <a:pPr marL="342900" indent="-342900">
              <a:buAutoNum type="arabicPeriod"/>
            </a:pPr>
            <a:r>
              <a:rPr lang="en-US" dirty="0">
                <a:solidFill>
                  <a:schemeClr val="tx2"/>
                </a:solidFill>
                <a:latin typeface="Arial"/>
                <a:cs typeface="Arial"/>
              </a:rPr>
              <a:t>Disadvantages</a:t>
            </a:r>
          </a:p>
          <a:p>
            <a:pPr marL="342900" indent="-342900">
              <a:buAutoNum type="arabicPeriod"/>
            </a:pPr>
            <a:r>
              <a:rPr lang="en-US" dirty="0" smtClean="0">
                <a:solidFill>
                  <a:schemeClr val="tx2"/>
                </a:solidFill>
                <a:latin typeface="Arial"/>
                <a:cs typeface="Arial"/>
              </a:rPr>
              <a:t>Result</a:t>
            </a:r>
          </a:p>
          <a:p>
            <a:pPr marL="342900" indent="-342900">
              <a:buFont typeface="Arial" panose="020B0604020202020204" pitchFamily="34" charset="0"/>
              <a:buAutoNum type="arabicPeriod"/>
            </a:pPr>
            <a:r>
              <a:rPr lang="en-US" dirty="0">
                <a:solidFill>
                  <a:schemeClr val="tx2"/>
                </a:solidFill>
                <a:latin typeface="Arial"/>
                <a:cs typeface="Arial"/>
              </a:rPr>
              <a:t>Future </a:t>
            </a:r>
            <a:r>
              <a:rPr lang="en-US" dirty="0" smtClean="0">
                <a:solidFill>
                  <a:schemeClr val="tx2"/>
                </a:solidFill>
                <a:latin typeface="Arial"/>
                <a:cs typeface="Arial"/>
              </a:rPr>
              <a:t>Scope</a:t>
            </a:r>
          </a:p>
          <a:p>
            <a:pPr marL="342900" indent="-342900">
              <a:buAutoNum type="arabicPeriod"/>
            </a:pPr>
            <a:r>
              <a:rPr lang="en-US" dirty="0" smtClean="0">
                <a:solidFill>
                  <a:schemeClr val="tx2"/>
                </a:solidFill>
                <a:latin typeface="Arial"/>
                <a:cs typeface="Arial"/>
              </a:rPr>
              <a:t>Conclusion</a:t>
            </a:r>
          </a:p>
        </p:txBody>
      </p:sp>
      <p:sp>
        <p:nvSpPr>
          <p:cNvPr id="4" name="Footer Placeholder 3"/>
          <p:cNvSpPr>
            <a:spLocks noGrp="1"/>
          </p:cNvSpPr>
          <p:nvPr>
            <p:ph type="ftr" sz="quarter" idx="3"/>
          </p:nvPr>
        </p:nvSpPr>
        <p:spPr/>
        <p:txBody>
          <a:bodyPr/>
          <a:lstStyle/>
          <a:p>
            <a:r>
              <a:rPr lang="en-US">
                <a:latin typeface="Arial"/>
                <a:cs typeface="Arial"/>
              </a:rPr>
              <a:t>© 2023 Cognizant</a:t>
            </a:r>
          </a:p>
        </p:txBody>
      </p:sp>
      <p:sp>
        <p:nvSpPr>
          <p:cNvPr id="5" name="Slide Number"/>
          <p:cNvSpPr txBox="1"/>
          <p:nvPr/>
        </p:nvSpPr>
        <p:spPr>
          <a:xfrm>
            <a:off x="381000" y="4762500"/>
            <a:ext cx="226822" cy="123111"/>
          </a:xfrm>
          <a:prstGeom prst="rect">
            <a:avLst/>
          </a:prstGeom>
        </p:spPr>
        <p:txBody>
          <a:bodyPr vert="horz" wrap="square" lIns="0" tIns="0" rIns="0" bIns="0" rtlCol="0" anchor="t">
            <a:spAutoFit/>
          </a:bodyPr>
          <a:lstStyle/>
          <a:p>
            <a:pPr algn="ctr"/>
            <a:endParaRPr lang="en-US" sz="800">
              <a:solidFill>
                <a:srgbClr val="0033A0"/>
              </a:solidFill>
              <a:latin typeface="Arial" panose="020B0604020202020204" pitchFamily="34" charset="0"/>
              <a:cs typeface="Arial"/>
            </a:endParaRPr>
          </a:p>
        </p:txBody>
      </p:sp>
      <p:sp>
        <p:nvSpPr>
          <p:cNvPr id="6" name="Slide Number Placeholder 5">
            <a:extLst>
              <a:ext uri="{FF2B5EF4-FFF2-40B4-BE49-F238E27FC236}">
                <a16:creationId xmlns:a16="http://schemas.microsoft.com/office/drawing/2014/main" xmlns="" id="{6B334CCC-996C-BB69-6407-09EA66FFA519}"/>
              </a:ext>
            </a:extLst>
          </p:cNvPr>
          <p:cNvSpPr>
            <a:spLocks noGrp="1"/>
          </p:cNvSpPr>
          <p:nvPr>
            <p:ph type="sldNum" sz="quarter" idx="4"/>
          </p:nvPr>
        </p:nvSpPr>
        <p:spPr/>
        <p:txBody>
          <a:bodyPr/>
          <a:lstStyle/>
          <a:p>
            <a:fld id="{5CAA78E8-7743-496A-901F-B1F9414E13CF}" type="slidenum">
              <a:rPr lang="en-US" smtClean="0"/>
              <a:t>2</a:t>
            </a:fld>
            <a:endParaRPr lang="en-US"/>
          </a:p>
        </p:txBody>
      </p:sp>
    </p:spTree>
    <p:extLst>
      <p:ext uri="{BB962C8B-B14F-4D97-AF65-F5344CB8AC3E}">
        <p14:creationId xmlns:p14="http://schemas.microsoft.com/office/powerpoint/2010/main" val="26147717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1. Abstract</a:t>
            </a:r>
            <a:endParaRPr lang="en-IN" dirty="0"/>
          </a:p>
        </p:txBody>
      </p:sp>
      <p:sp>
        <p:nvSpPr>
          <p:cNvPr id="3" name="Content Placeholder 2"/>
          <p:cNvSpPr>
            <a:spLocks noGrp="1"/>
          </p:cNvSpPr>
          <p:nvPr>
            <p:ph sz="quarter" idx="13"/>
          </p:nvPr>
        </p:nvSpPr>
        <p:spPr>
          <a:xfrm>
            <a:off x="384048" y="895350"/>
            <a:ext cx="8417052" cy="3864191"/>
          </a:xfrm>
        </p:spPr>
        <p:txBody>
          <a:bodyPr/>
          <a:lstStyle/>
          <a:p>
            <a:pPr marL="285750" indent="-285750" algn="just">
              <a:buFont typeface="Wingdings" panose="05000000000000000000" pitchFamily="2" charset="2"/>
              <a:buChar char="Ø"/>
            </a:pPr>
            <a:r>
              <a:rPr lang="en-US" dirty="0">
                <a:solidFill>
                  <a:schemeClr val="tx2"/>
                </a:solidFill>
              </a:rPr>
              <a:t>A sharing economy platform is a type of digital platform that </a:t>
            </a:r>
            <a:r>
              <a:rPr lang="en-US" dirty="0" smtClean="0">
                <a:solidFill>
                  <a:schemeClr val="tx2"/>
                </a:solidFill>
              </a:rPr>
              <a:t>provides the products and services to the users. </a:t>
            </a:r>
          </a:p>
          <a:p>
            <a:pPr marL="285750" indent="-285750" algn="just">
              <a:buFont typeface="Wingdings" panose="05000000000000000000" pitchFamily="2" charset="2"/>
              <a:buChar char="Ø"/>
            </a:pPr>
            <a:r>
              <a:rPr lang="en-US" dirty="0">
                <a:solidFill>
                  <a:schemeClr val="tx2"/>
                </a:solidFill>
              </a:rPr>
              <a:t>This platform enables users to access and offer resources that they might not have been able to access or offer otherwise, creating a more efficient use of resources and reducing waste. </a:t>
            </a:r>
            <a:endParaRPr lang="en-US" dirty="0" smtClean="0">
              <a:solidFill>
                <a:schemeClr val="tx2"/>
              </a:solidFill>
            </a:endParaRPr>
          </a:p>
          <a:p>
            <a:pPr marL="285750" indent="-285750" algn="just">
              <a:buFont typeface="Wingdings" panose="05000000000000000000" pitchFamily="2" charset="2"/>
              <a:buChar char="Ø"/>
            </a:pPr>
            <a:r>
              <a:rPr lang="en-US" dirty="0">
                <a:solidFill>
                  <a:schemeClr val="tx2"/>
                </a:solidFill>
              </a:rPr>
              <a:t>Sharing economy platforms have grown in popularity in recent years due to their ability to increase access to resources and provide new income streams for individuals. </a:t>
            </a:r>
            <a:endParaRPr lang="en-US" dirty="0" smtClean="0">
              <a:solidFill>
                <a:schemeClr val="tx2"/>
              </a:solidFill>
            </a:endParaRPr>
          </a:p>
          <a:p>
            <a:endParaRPr lang="en-IN" dirty="0"/>
          </a:p>
        </p:txBody>
      </p:sp>
      <p:sp>
        <p:nvSpPr>
          <p:cNvPr id="4" name="Footer Placeholder 3"/>
          <p:cNvSpPr>
            <a:spLocks noGrp="1"/>
          </p:cNvSpPr>
          <p:nvPr>
            <p:ph type="ftr" sz="quarter" idx="3"/>
          </p:nvPr>
        </p:nvSpPr>
        <p:spPr/>
        <p:txBody>
          <a:bodyPr/>
          <a:lstStyle/>
          <a:p>
            <a:r>
              <a:rPr lang="en-US" smtClean="0"/>
              <a:t>© 2023 Cognizant</a:t>
            </a:r>
            <a:endParaRPr lang="en-US"/>
          </a:p>
        </p:txBody>
      </p:sp>
      <p:sp>
        <p:nvSpPr>
          <p:cNvPr id="5" name="Slide Number Placeholder 4"/>
          <p:cNvSpPr>
            <a:spLocks noGrp="1"/>
          </p:cNvSpPr>
          <p:nvPr>
            <p:ph type="sldNum" sz="quarter" idx="4"/>
          </p:nvPr>
        </p:nvSpPr>
        <p:spPr/>
        <p:txBody>
          <a:bodyPr/>
          <a:lstStyle/>
          <a:p>
            <a:fld id="{5CAA78E8-7743-496A-901F-B1F9414E13CF}" type="slidenum">
              <a:rPr lang="en-US" smtClean="0"/>
              <a:t>3</a:t>
            </a:fld>
            <a:endParaRPr lang="en-US"/>
          </a:p>
        </p:txBody>
      </p:sp>
    </p:spTree>
    <p:extLst>
      <p:ext uri="{BB962C8B-B14F-4D97-AF65-F5344CB8AC3E}">
        <p14:creationId xmlns:p14="http://schemas.microsoft.com/office/powerpoint/2010/main" val="5601829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2</a:t>
            </a:r>
            <a:r>
              <a:rPr lang="en-US" dirty="0" smtClean="0">
                <a:latin typeface="Arial"/>
                <a:cs typeface="Arial"/>
              </a:rPr>
              <a:t>. Introduction</a:t>
            </a:r>
            <a:endParaRPr lang="en-US" dirty="0"/>
          </a:p>
        </p:txBody>
      </p:sp>
      <p:sp>
        <p:nvSpPr>
          <p:cNvPr id="3" name="Content Placeholder 2"/>
          <p:cNvSpPr>
            <a:spLocks noGrp="1"/>
          </p:cNvSpPr>
          <p:nvPr>
            <p:ph idx="1"/>
          </p:nvPr>
        </p:nvSpPr>
        <p:spPr>
          <a:xfrm>
            <a:off x="382835" y="895350"/>
            <a:ext cx="8380165" cy="3848099"/>
          </a:xfrm>
        </p:spPr>
        <p:txBody>
          <a:bodyPr vert="horz" lIns="0" tIns="0" rIns="0" bIns="0" rtlCol="0" anchor="t">
            <a:normAutofit lnSpcReduction="10000"/>
          </a:bodyPr>
          <a:lstStyle/>
          <a:p>
            <a:pPr marL="285750" indent="-285750" algn="just">
              <a:buFont typeface="Wingdings" panose="05000000000000000000" pitchFamily="2" charset="2"/>
              <a:buChar char="Ø"/>
            </a:pPr>
            <a:r>
              <a:rPr lang="en-IN" dirty="0">
                <a:solidFill>
                  <a:schemeClr val="tx2"/>
                </a:solidFill>
              </a:rPr>
              <a:t>The central concept of the application is to allow the customer to shop virtually and buy products and book services of their desire.</a:t>
            </a:r>
          </a:p>
          <a:p>
            <a:pPr marL="285750" indent="-285750" algn="just">
              <a:buFont typeface="Wingdings" panose="05000000000000000000" pitchFamily="2" charset="2"/>
              <a:buChar char="Ø"/>
            </a:pPr>
            <a:r>
              <a:rPr lang="en-IN" dirty="0">
                <a:solidFill>
                  <a:schemeClr val="tx2"/>
                </a:solidFill>
              </a:rPr>
              <a:t>The application </a:t>
            </a:r>
            <a:r>
              <a:rPr lang="en-IN" dirty="0" smtClean="0">
                <a:solidFill>
                  <a:schemeClr val="tx2"/>
                </a:solidFill>
              </a:rPr>
              <a:t>was designed </a:t>
            </a:r>
            <a:r>
              <a:rPr lang="en-IN" dirty="0">
                <a:solidFill>
                  <a:schemeClr val="tx2"/>
                </a:solidFill>
              </a:rPr>
              <a:t>into </a:t>
            </a:r>
            <a:r>
              <a:rPr lang="en-IN" dirty="0" smtClean="0">
                <a:solidFill>
                  <a:schemeClr val="tx2"/>
                </a:solidFill>
              </a:rPr>
              <a:t>three </a:t>
            </a:r>
            <a:r>
              <a:rPr lang="en-IN" dirty="0">
                <a:solidFill>
                  <a:schemeClr val="tx2"/>
                </a:solidFill>
              </a:rPr>
              <a:t>modules -</a:t>
            </a:r>
          </a:p>
          <a:p>
            <a:pPr algn="just"/>
            <a:r>
              <a:rPr lang="en-IN" dirty="0">
                <a:solidFill>
                  <a:schemeClr val="tx2"/>
                </a:solidFill>
              </a:rPr>
              <a:t>     1. First is for the customer who wish to buy the products and book the services.</a:t>
            </a:r>
          </a:p>
          <a:p>
            <a:pPr algn="just"/>
            <a:r>
              <a:rPr lang="en-IN" dirty="0">
                <a:solidFill>
                  <a:schemeClr val="tx2"/>
                </a:solidFill>
              </a:rPr>
              <a:t>     2. Second is the vendor who maintains and updates the information about the</a:t>
            </a:r>
          </a:p>
          <a:p>
            <a:pPr algn="just"/>
            <a:r>
              <a:rPr lang="en-IN" dirty="0">
                <a:solidFill>
                  <a:schemeClr val="tx2"/>
                </a:solidFill>
              </a:rPr>
              <a:t>         products and services he is providing</a:t>
            </a:r>
            <a:r>
              <a:rPr lang="en-IN" dirty="0" smtClean="0">
                <a:solidFill>
                  <a:schemeClr val="tx2"/>
                </a:solidFill>
              </a:rPr>
              <a:t>.</a:t>
            </a:r>
          </a:p>
          <a:p>
            <a:pPr algn="just"/>
            <a:r>
              <a:rPr lang="en-IN" dirty="0" smtClean="0">
                <a:solidFill>
                  <a:schemeClr val="tx2"/>
                </a:solidFill>
              </a:rPr>
              <a:t>     3. Third is the Admin who can view feedback, able to help to user and also add  </a:t>
            </a:r>
          </a:p>
          <a:p>
            <a:pPr algn="just"/>
            <a:r>
              <a:rPr lang="en-IN" dirty="0">
                <a:solidFill>
                  <a:schemeClr val="tx2"/>
                </a:solidFill>
              </a:rPr>
              <a:t> </a:t>
            </a:r>
            <a:r>
              <a:rPr lang="en-IN" dirty="0" smtClean="0">
                <a:solidFill>
                  <a:schemeClr val="tx2"/>
                </a:solidFill>
              </a:rPr>
              <a:t>        product/service category.</a:t>
            </a:r>
          </a:p>
          <a:p>
            <a:pPr algn="just"/>
            <a:endParaRPr lang="en-IN" dirty="0" smtClean="0">
              <a:solidFill>
                <a:schemeClr val="tx2"/>
              </a:solidFill>
            </a:endParaRPr>
          </a:p>
          <a:p>
            <a:pPr algn="just"/>
            <a:endParaRPr lang="en-IN" dirty="0" smtClean="0">
              <a:solidFill>
                <a:schemeClr val="tx2"/>
              </a:solidFill>
            </a:endParaRPr>
          </a:p>
          <a:p>
            <a:pPr algn="just"/>
            <a:endParaRPr lang="en-IN" dirty="0">
              <a:solidFill>
                <a:schemeClr val="tx2"/>
              </a:solidFill>
            </a:endParaRPr>
          </a:p>
          <a:p>
            <a:pPr algn="just"/>
            <a:r>
              <a:rPr lang="en-IN" dirty="0">
                <a:solidFill>
                  <a:schemeClr val="tx2"/>
                </a:solidFill>
              </a:rPr>
              <a:t>     </a:t>
            </a:r>
            <a:endParaRPr lang="en-US" dirty="0"/>
          </a:p>
        </p:txBody>
      </p:sp>
      <p:sp>
        <p:nvSpPr>
          <p:cNvPr id="5" name="Footer Placeholder 4"/>
          <p:cNvSpPr>
            <a:spLocks noGrp="1"/>
          </p:cNvSpPr>
          <p:nvPr>
            <p:ph type="ftr" sz="quarter" idx="3"/>
          </p:nvPr>
        </p:nvSpPr>
        <p:spPr/>
        <p:txBody>
          <a:bodyPr/>
          <a:lstStyle/>
          <a:p>
            <a:r>
              <a:rPr lang="en-US">
                <a:latin typeface="Arial"/>
                <a:cs typeface="Arial"/>
              </a:rPr>
              <a:t>© 2023 Cognizant</a:t>
            </a:r>
          </a:p>
        </p:txBody>
      </p:sp>
      <p:sp>
        <p:nvSpPr>
          <p:cNvPr id="6" name="Slide Number"/>
          <p:cNvSpPr txBox="1"/>
          <p:nvPr/>
        </p:nvSpPr>
        <p:spPr>
          <a:xfrm>
            <a:off x="381000" y="4762500"/>
            <a:ext cx="226822" cy="123111"/>
          </a:xfrm>
          <a:prstGeom prst="rect">
            <a:avLst/>
          </a:prstGeom>
        </p:spPr>
        <p:txBody>
          <a:bodyPr vert="horz" wrap="square" lIns="0" tIns="0" rIns="0" bIns="0" rtlCol="0" anchor="t">
            <a:spAutoFit/>
          </a:bodyPr>
          <a:lstStyle/>
          <a:p>
            <a:pPr algn="ctr"/>
            <a:endParaRPr lang="en-US" sz="800">
              <a:solidFill>
                <a:srgbClr val="0033A0"/>
              </a:solidFill>
              <a:latin typeface="Arial" panose="020B0604020202020204" pitchFamily="34" charset="0"/>
              <a:cs typeface="Arial"/>
            </a:endParaRPr>
          </a:p>
        </p:txBody>
      </p:sp>
      <p:sp>
        <p:nvSpPr>
          <p:cNvPr id="4" name="Slide Number Placeholder 3">
            <a:extLst>
              <a:ext uri="{FF2B5EF4-FFF2-40B4-BE49-F238E27FC236}">
                <a16:creationId xmlns:a16="http://schemas.microsoft.com/office/drawing/2014/main" xmlns="" id="{67E8FC80-06EF-37EE-F5BB-5DEC6649E5F5}"/>
              </a:ext>
            </a:extLst>
          </p:cNvPr>
          <p:cNvSpPr>
            <a:spLocks noGrp="1"/>
          </p:cNvSpPr>
          <p:nvPr>
            <p:ph type="sldNum" sz="quarter" idx="4"/>
          </p:nvPr>
        </p:nvSpPr>
        <p:spPr/>
        <p:txBody>
          <a:bodyPr/>
          <a:lstStyle/>
          <a:p>
            <a:fld id="{5CAA78E8-7743-496A-901F-B1F9414E13CF}" type="slidenum">
              <a:rPr lang="en-US" smtClean="0"/>
              <a:t>4</a:t>
            </a:fld>
            <a:endParaRPr lang="en-US"/>
          </a:p>
        </p:txBody>
      </p:sp>
      <p:pic>
        <p:nvPicPr>
          <p:cNvPr id="8" name="Picture 7"/>
          <p:cNvPicPr>
            <a:picLocks noChangeAspect="1"/>
          </p:cNvPicPr>
          <p:nvPr/>
        </p:nvPicPr>
        <p:blipFill>
          <a:blip r:embed="rId2"/>
          <a:stretch>
            <a:fillRect/>
          </a:stretch>
        </p:blipFill>
        <p:spPr>
          <a:xfrm>
            <a:off x="6734627" y="3028438"/>
            <a:ext cx="1883229" cy="1666973"/>
          </a:xfrm>
          <a:prstGeom prst="rect">
            <a:avLst/>
          </a:prstGeom>
        </p:spPr>
      </p:pic>
    </p:spTree>
    <p:extLst>
      <p:ext uri="{BB962C8B-B14F-4D97-AF65-F5344CB8AC3E}">
        <p14:creationId xmlns:p14="http://schemas.microsoft.com/office/powerpoint/2010/main" val="1043345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3. Problem Statement</a:t>
            </a:r>
            <a:endParaRPr lang="en-IN" dirty="0"/>
          </a:p>
        </p:txBody>
      </p:sp>
      <p:sp>
        <p:nvSpPr>
          <p:cNvPr id="3" name="Content Placeholder 2"/>
          <p:cNvSpPr>
            <a:spLocks noGrp="1"/>
          </p:cNvSpPr>
          <p:nvPr>
            <p:ph sz="quarter" idx="13"/>
          </p:nvPr>
        </p:nvSpPr>
        <p:spPr>
          <a:xfrm>
            <a:off x="381000" y="895351"/>
            <a:ext cx="8417052" cy="3864190"/>
          </a:xfrm>
        </p:spPr>
        <p:txBody>
          <a:bodyPr/>
          <a:lstStyle/>
          <a:p>
            <a:pPr marL="285750" indent="-285750" algn="just">
              <a:buFont typeface="Wingdings" panose="05000000000000000000" pitchFamily="2" charset="2"/>
              <a:buChar char="Ø"/>
            </a:pPr>
            <a:r>
              <a:rPr lang="en-US" dirty="0">
                <a:solidFill>
                  <a:schemeClr val="tx2"/>
                </a:solidFill>
              </a:rPr>
              <a:t>There is a growing need for cost-effective and efficient sharing economy platforms that enable individuals and businesses to share resources and services in a convenient and safe manner. </a:t>
            </a:r>
            <a:endParaRPr lang="en-US" dirty="0" smtClean="0">
              <a:solidFill>
                <a:schemeClr val="tx2"/>
              </a:solidFill>
            </a:endParaRPr>
          </a:p>
          <a:p>
            <a:pPr marL="285750" indent="-285750" algn="just">
              <a:buFont typeface="Wingdings" panose="05000000000000000000" pitchFamily="2" charset="2"/>
              <a:buChar char="Ø"/>
            </a:pPr>
            <a:r>
              <a:rPr lang="en-US" dirty="0" smtClean="0">
                <a:solidFill>
                  <a:schemeClr val="tx2"/>
                </a:solidFill>
              </a:rPr>
              <a:t>However</a:t>
            </a:r>
            <a:r>
              <a:rPr lang="en-US" dirty="0">
                <a:solidFill>
                  <a:schemeClr val="tx2"/>
                </a:solidFill>
              </a:rPr>
              <a:t>, the existing sharing economy platforms face several challenges such as trust issues, lack of transparency, inefficient payment systems, and limited options for customization. These challenges often lead to a suboptimal user experience, dissatisfied users, and a lower adoption rate. </a:t>
            </a:r>
            <a:endParaRPr lang="en-US" dirty="0" smtClean="0">
              <a:solidFill>
                <a:schemeClr val="tx2"/>
              </a:solidFill>
            </a:endParaRPr>
          </a:p>
          <a:p>
            <a:pPr marL="285750" indent="-285750" algn="just">
              <a:buFont typeface="Wingdings" panose="05000000000000000000" pitchFamily="2" charset="2"/>
              <a:buChar char="Ø"/>
            </a:pPr>
            <a:r>
              <a:rPr lang="en-US" dirty="0" smtClean="0">
                <a:solidFill>
                  <a:schemeClr val="tx2"/>
                </a:solidFill>
              </a:rPr>
              <a:t>Therefore</a:t>
            </a:r>
            <a:r>
              <a:rPr lang="en-US" dirty="0">
                <a:solidFill>
                  <a:schemeClr val="tx2"/>
                </a:solidFill>
              </a:rPr>
              <a:t>, there is a need for a sharing economy platform that addresses these challenges and provides a seamless and secure user experience while promoting sustainable consumption and reducing waste.</a:t>
            </a:r>
            <a:endParaRPr lang="en-IN" dirty="0">
              <a:solidFill>
                <a:schemeClr val="tx2"/>
              </a:solidFill>
            </a:endParaRPr>
          </a:p>
        </p:txBody>
      </p:sp>
      <p:sp>
        <p:nvSpPr>
          <p:cNvPr id="4" name="Footer Placeholder 3"/>
          <p:cNvSpPr>
            <a:spLocks noGrp="1"/>
          </p:cNvSpPr>
          <p:nvPr>
            <p:ph type="ftr" sz="quarter" idx="3"/>
          </p:nvPr>
        </p:nvSpPr>
        <p:spPr/>
        <p:txBody>
          <a:bodyPr/>
          <a:lstStyle/>
          <a:p>
            <a:r>
              <a:rPr lang="en-US" smtClean="0"/>
              <a:t>© 2023 Cognizant</a:t>
            </a:r>
            <a:endParaRPr lang="en-US"/>
          </a:p>
        </p:txBody>
      </p:sp>
      <p:sp>
        <p:nvSpPr>
          <p:cNvPr id="5" name="Slide Number Placeholder 4"/>
          <p:cNvSpPr>
            <a:spLocks noGrp="1"/>
          </p:cNvSpPr>
          <p:nvPr>
            <p:ph type="sldNum" sz="quarter" idx="4"/>
          </p:nvPr>
        </p:nvSpPr>
        <p:spPr/>
        <p:txBody>
          <a:bodyPr/>
          <a:lstStyle/>
          <a:p>
            <a:fld id="{5CAA78E8-7743-496A-901F-B1F9414E13CF}" type="slidenum">
              <a:rPr lang="en-US" smtClean="0"/>
              <a:t>5</a:t>
            </a:fld>
            <a:endParaRPr lang="en-US"/>
          </a:p>
        </p:txBody>
      </p:sp>
    </p:spTree>
    <p:extLst>
      <p:ext uri="{BB962C8B-B14F-4D97-AF65-F5344CB8AC3E}">
        <p14:creationId xmlns:p14="http://schemas.microsoft.com/office/powerpoint/2010/main" val="35358367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4</a:t>
            </a:r>
            <a:r>
              <a:rPr lang="en-US" dirty="0" smtClean="0">
                <a:latin typeface="Arial"/>
                <a:cs typeface="Arial"/>
              </a:rPr>
              <a:t>. </a:t>
            </a:r>
            <a:r>
              <a:rPr lang="en-US" dirty="0">
                <a:latin typeface="Arial"/>
                <a:cs typeface="Arial"/>
              </a:rPr>
              <a:t>Schematic Diagram</a:t>
            </a:r>
            <a:br>
              <a:rPr lang="en-US" dirty="0">
                <a:latin typeface="Arial"/>
                <a:cs typeface="Arial"/>
              </a:rPr>
            </a:br>
            <a:endParaRPr lang="en-US" dirty="0"/>
          </a:p>
        </p:txBody>
      </p:sp>
      <p:sp>
        <p:nvSpPr>
          <p:cNvPr id="5" name="Footer Placeholder 4"/>
          <p:cNvSpPr>
            <a:spLocks noGrp="1"/>
          </p:cNvSpPr>
          <p:nvPr>
            <p:ph type="ftr" sz="quarter" idx="3"/>
          </p:nvPr>
        </p:nvSpPr>
        <p:spPr/>
        <p:txBody>
          <a:bodyPr/>
          <a:lstStyle/>
          <a:p>
            <a:r>
              <a:rPr lang="en-US">
                <a:latin typeface="Arial"/>
                <a:cs typeface="Arial"/>
              </a:rPr>
              <a:t>© 2023 Cognizant</a:t>
            </a:r>
          </a:p>
        </p:txBody>
      </p:sp>
      <p:sp>
        <p:nvSpPr>
          <p:cNvPr id="6" name="Slide Number"/>
          <p:cNvSpPr txBox="1"/>
          <p:nvPr/>
        </p:nvSpPr>
        <p:spPr>
          <a:xfrm>
            <a:off x="381000" y="4762500"/>
            <a:ext cx="226822" cy="123111"/>
          </a:xfrm>
          <a:prstGeom prst="rect">
            <a:avLst/>
          </a:prstGeom>
        </p:spPr>
        <p:txBody>
          <a:bodyPr vert="horz" wrap="square" lIns="0" tIns="0" rIns="0" bIns="0" rtlCol="0" anchor="t">
            <a:spAutoFit/>
          </a:bodyPr>
          <a:lstStyle/>
          <a:p>
            <a:pPr algn="ctr"/>
            <a:endParaRPr lang="en-US" sz="800">
              <a:solidFill>
                <a:srgbClr val="0033A0"/>
              </a:solidFill>
              <a:latin typeface="Arial" panose="020B0604020202020204" pitchFamily="34" charset="0"/>
              <a:cs typeface="Arial"/>
            </a:endParaRPr>
          </a:p>
        </p:txBody>
      </p:sp>
      <p:sp>
        <p:nvSpPr>
          <p:cNvPr id="4" name="Slide Number Placeholder 3">
            <a:extLst>
              <a:ext uri="{FF2B5EF4-FFF2-40B4-BE49-F238E27FC236}">
                <a16:creationId xmlns:a16="http://schemas.microsoft.com/office/drawing/2014/main" xmlns="" id="{45F29E4F-3855-466C-7043-15CEC7D9102E}"/>
              </a:ext>
            </a:extLst>
          </p:cNvPr>
          <p:cNvSpPr>
            <a:spLocks noGrp="1"/>
          </p:cNvSpPr>
          <p:nvPr>
            <p:ph type="sldNum" sz="quarter" idx="4"/>
          </p:nvPr>
        </p:nvSpPr>
        <p:spPr/>
        <p:txBody>
          <a:bodyPr/>
          <a:lstStyle/>
          <a:p>
            <a:fld id="{5CAA78E8-7743-496A-901F-B1F9414E13CF}" type="slidenum">
              <a:rPr lang="en-US" smtClean="0"/>
              <a:t>6</a:t>
            </a:fld>
            <a:endParaRPr lang="en-US"/>
          </a:p>
        </p:txBody>
      </p:sp>
      <p:pic>
        <p:nvPicPr>
          <p:cNvPr id="8" name="Content Placeholder 7" descr="C:\Users\Neha\Downloads\WhatsApp Image 2023-04-29 at 9.03.14 AM.jpe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902857" y="895350"/>
            <a:ext cx="3229429" cy="3860800"/>
          </a:xfrm>
          <a:prstGeom prst="rect">
            <a:avLst/>
          </a:prstGeom>
          <a:noFill/>
          <a:ln>
            <a:noFill/>
          </a:ln>
        </p:spPr>
      </p:pic>
    </p:spTree>
    <p:extLst>
      <p:ext uri="{BB962C8B-B14F-4D97-AF65-F5344CB8AC3E}">
        <p14:creationId xmlns:p14="http://schemas.microsoft.com/office/powerpoint/2010/main" val="35234444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5</a:t>
            </a:r>
            <a:r>
              <a:rPr lang="en-US" dirty="0" smtClean="0">
                <a:latin typeface="Arial"/>
                <a:cs typeface="Arial"/>
              </a:rPr>
              <a:t>. </a:t>
            </a:r>
            <a:r>
              <a:rPr lang="en-US" dirty="0">
                <a:latin typeface="Arial"/>
                <a:cs typeface="Arial"/>
              </a:rPr>
              <a:t>Advantages</a:t>
            </a:r>
            <a:br>
              <a:rPr lang="en-US" dirty="0">
                <a:latin typeface="Arial"/>
                <a:cs typeface="Arial"/>
              </a:rPr>
            </a:br>
            <a:r>
              <a:rPr lang="en-US" dirty="0">
                <a:latin typeface="Arial"/>
                <a:cs typeface="Arial"/>
              </a:rPr>
              <a:t>    </a:t>
            </a:r>
            <a:endParaRPr lang="en-US" dirty="0"/>
          </a:p>
        </p:txBody>
      </p:sp>
      <p:sp>
        <p:nvSpPr>
          <p:cNvPr id="3" name="Content Placeholder 2"/>
          <p:cNvSpPr>
            <a:spLocks noGrp="1"/>
          </p:cNvSpPr>
          <p:nvPr>
            <p:ph idx="1"/>
          </p:nvPr>
        </p:nvSpPr>
        <p:spPr>
          <a:xfrm>
            <a:off x="382835" y="1256393"/>
            <a:ext cx="8419478" cy="3319272"/>
          </a:xfrm>
        </p:spPr>
        <p:txBody>
          <a:bodyPr vert="horz" lIns="0" tIns="0" rIns="0" bIns="0" rtlCol="0" anchor="t">
            <a:normAutofit/>
          </a:bodyPr>
          <a:lstStyle/>
          <a:p>
            <a:endParaRPr lang="en-US" dirty="0">
              <a:latin typeface="Arial"/>
              <a:cs typeface="Arial"/>
            </a:endParaRPr>
          </a:p>
          <a:p>
            <a:endParaRPr lang="en-US" dirty="0"/>
          </a:p>
        </p:txBody>
      </p:sp>
      <p:sp>
        <p:nvSpPr>
          <p:cNvPr id="5" name="Footer Placeholder 4"/>
          <p:cNvSpPr>
            <a:spLocks noGrp="1"/>
          </p:cNvSpPr>
          <p:nvPr>
            <p:ph type="ftr" sz="quarter" idx="3"/>
          </p:nvPr>
        </p:nvSpPr>
        <p:spPr/>
        <p:txBody>
          <a:bodyPr/>
          <a:lstStyle/>
          <a:p>
            <a:r>
              <a:rPr lang="en-US">
                <a:latin typeface="Arial"/>
                <a:cs typeface="Arial"/>
              </a:rPr>
              <a:t>© 2023 Cognizant</a:t>
            </a:r>
          </a:p>
        </p:txBody>
      </p:sp>
      <p:sp>
        <p:nvSpPr>
          <p:cNvPr id="6" name="Slide Number"/>
          <p:cNvSpPr txBox="1"/>
          <p:nvPr/>
        </p:nvSpPr>
        <p:spPr>
          <a:xfrm>
            <a:off x="381000" y="4762500"/>
            <a:ext cx="226822" cy="123111"/>
          </a:xfrm>
          <a:prstGeom prst="rect">
            <a:avLst/>
          </a:prstGeom>
        </p:spPr>
        <p:txBody>
          <a:bodyPr vert="horz" wrap="square" lIns="0" tIns="0" rIns="0" bIns="0" rtlCol="0" anchor="t">
            <a:spAutoFit/>
          </a:bodyPr>
          <a:lstStyle/>
          <a:p>
            <a:pPr algn="ctr"/>
            <a:endParaRPr lang="en-US" sz="800">
              <a:solidFill>
                <a:srgbClr val="0033A0"/>
              </a:solidFill>
              <a:latin typeface="Arial" panose="020B0604020202020204" pitchFamily="34" charset="0"/>
              <a:cs typeface="Arial"/>
            </a:endParaRPr>
          </a:p>
        </p:txBody>
      </p:sp>
      <p:sp>
        <p:nvSpPr>
          <p:cNvPr id="7" name="Slide Number Placeholder 6">
            <a:extLst>
              <a:ext uri="{FF2B5EF4-FFF2-40B4-BE49-F238E27FC236}">
                <a16:creationId xmlns:a16="http://schemas.microsoft.com/office/drawing/2014/main" xmlns="" id="{1C9FB250-FD1D-B45F-437C-CE94A93E5DCD}"/>
              </a:ext>
            </a:extLst>
          </p:cNvPr>
          <p:cNvSpPr>
            <a:spLocks noGrp="1"/>
          </p:cNvSpPr>
          <p:nvPr>
            <p:ph type="sldNum" sz="quarter" idx="4"/>
          </p:nvPr>
        </p:nvSpPr>
        <p:spPr/>
        <p:txBody>
          <a:bodyPr/>
          <a:lstStyle/>
          <a:p>
            <a:fld id="{5CAA78E8-7743-496A-901F-B1F9414E13CF}" type="slidenum">
              <a:rPr lang="en-US" smtClean="0"/>
              <a:t>7</a:t>
            </a:fld>
            <a:endParaRPr lang="en-US"/>
          </a:p>
        </p:txBody>
      </p:sp>
      <p:sp>
        <p:nvSpPr>
          <p:cNvPr id="8" name="TextBox 7"/>
          <p:cNvSpPr txBox="1"/>
          <p:nvPr/>
        </p:nvSpPr>
        <p:spPr>
          <a:xfrm>
            <a:off x="494411" y="1253434"/>
            <a:ext cx="3915229" cy="2769989"/>
          </a:xfrm>
          <a:prstGeom prst="rect">
            <a:avLst/>
          </a:prstGeom>
        </p:spPr>
        <p:txBody>
          <a:bodyPr wrap="square" lIns="0" tIns="0" rIns="0" bIns="0" rtlCol="0">
            <a:spAutoFit/>
          </a:bodyPr>
          <a:lstStyle/>
          <a:p>
            <a:pPr marL="285750" indent="-285750" algn="just">
              <a:buFont typeface="Wingdings" panose="05000000000000000000" pitchFamily="2" charset="2"/>
              <a:buChar char="Ø"/>
            </a:pPr>
            <a:r>
              <a:rPr lang="en-IN" dirty="0">
                <a:solidFill>
                  <a:schemeClr val="tx2"/>
                </a:solidFill>
              </a:rPr>
              <a:t>Faster buying/selling procedure, </a:t>
            </a:r>
          </a:p>
          <a:p>
            <a:pPr algn="just"/>
            <a:r>
              <a:rPr lang="en-IN" dirty="0">
                <a:solidFill>
                  <a:schemeClr val="tx2"/>
                </a:solidFill>
              </a:rPr>
              <a:t>     as well as easy to find products.</a:t>
            </a:r>
          </a:p>
          <a:p>
            <a:pPr marL="285750" indent="-285750" algn="just">
              <a:buFont typeface="Wingdings" panose="05000000000000000000" pitchFamily="2" charset="2"/>
              <a:buChar char="Ø"/>
            </a:pPr>
            <a:r>
              <a:rPr lang="en-IN" dirty="0">
                <a:solidFill>
                  <a:schemeClr val="tx2"/>
                </a:solidFill>
              </a:rPr>
              <a:t>Buying/selling 24/7.</a:t>
            </a:r>
          </a:p>
          <a:p>
            <a:pPr marL="285750" indent="-285750" algn="just">
              <a:buFont typeface="Wingdings" panose="05000000000000000000" pitchFamily="2" charset="2"/>
              <a:buChar char="Ø"/>
            </a:pPr>
            <a:r>
              <a:rPr lang="en-IN" dirty="0">
                <a:solidFill>
                  <a:schemeClr val="tx2"/>
                </a:solidFill>
              </a:rPr>
              <a:t>More reach to customers, there </a:t>
            </a:r>
          </a:p>
          <a:p>
            <a:pPr algn="just"/>
            <a:r>
              <a:rPr lang="en-IN" dirty="0">
                <a:solidFill>
                  <a:schemeClr val="tx2"/>
                </a:solidFill>
              </a:rPr>
              <a:t>    is no theoretical geographic </a:t>
            </a:r>
          </a:p>
          <a:p>
            <a:pPr algn="just"/>
            <a:r>
              <a:rPr lang="en-IN" dirty="0">
                <a:solidFill>
                  <a:schemeClr val="tx2"/>
                </a:solidFill>
              </a:rPr>
              <a:t>    limitations.</a:t>
            </a:r>
          </a:p>
          <a:p>
            <a:pPr marL="285750" indent="-285750" algn="just">
              <a:buFont typeface="Wingdings" panose="05000000000000000000" pitchFamily="2" charset="2"/>
              <a:buChar char="Ø"/>
            </a:pPr>
            <a:r>
              <a:rPr lang="en-IN" dirty="0">
                <a:solidFill>
                  <a:schemeClr val="tx2"/>
                </a:solidFill>
              </a:rPr>
              <a:t>Low operational costs and better </a:t>
            </a:r>
          </a:p>
          <a:p>
            <a:pPr algn="just"/>
            <a:r>
              <a:rPr lang="en-IN" dirty="0">
                <a:solidFill>
                  <a:schemeClr val="tx2"/>
                </a:solidFill>
              </a:rPr>
              <a:t>    quality of services.</a:t>
            </a:r>
          </a:p>
          <a:p>
            <a:pPr marL="285750" indent="-285750" algn="just">
              <a:buFont typeface="Wingdings" panose="05000000000000000000" pitchFamily="2" charset="2"/>
              <a:buChar char="Ø"/>
            </a:pPr>
            <a:r>
              <a:rPr lang="en-IN" dirty="0">
                <a:solidFill>
                  <a:schemeClr val="tx2"/>
                </a:solidFill>
              </a:rPr>
              <a:t>No need of physical company </a:t>
            </a:r>
          </a:p>
          <a:p>
            <a:pPr algn="just"/>
            <a:r>
              <a:rPr lang="en-IN" dirty="0">
                <a:solidFill>
                  <a:schemeClr val="tx2"/>
                </a:solidFill>
              </a:rPr>
              <a:t>    set-ups.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326" y="1136647"/>
            <a:ext cx="4015903" cy="3416489"/>
          </a:xfrm>
          <a:prstGeom prst="rect">
            <a:avLst/>
          </a:prstGeom>
        </p:spPr>
      </p:pic>
    </p:spTree>
    <p:extLst>
      <p:ext uri="{BB962C8B-B14F-4D97-AF65-F5344CB8AC3E}">
        <p14:creationId xmlns:p14="http://schemas.microsoft.com/office/powerpoint/2010/main" val="1679143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6</a:t>
            </a:r>
            <a:r>
              <a:rPr lang="en-US" dirty="0" smtClean="0">
                <a:latin typeface="Arial"/>
                <a:cs typeface="Arial"/>
              </a:rPr>
              <a:t>. </a:t>
            </a:r>
            <a:r>
              <a:rPr lang="en-US" dirty="0">
                <a:latin typeface="Arial"/>
                <a:cs typeface="Arial"/>
              </a:rPr>
              <a:t>Disadvantages</a:t>
            </a:r>
            <a:br>
              <a:rPr lang="en-US" dirty="0">
                <a:latin typeface="Arial"/>
                <a:cs typeface="Arial"/>
              </a:rPr>
            </a:br>
            <a:r>
              <a:rPr lang="en-US" dirty="0">
                <a:latin typeface="Arial"/>
                <a:cs typeface="Arial"/>
              </a:rPr>
              <a:t>   </a:t>
            </a:r>
            <a:br>
              <a:rPr lang="en-US" dirty="0">
                <a:latin typeface="Arial"/>
                <a:cs typeface="Arial"/>
              </a:rPr>
            </a:br>
            <a:r>
              <a:rPr lang="en-US" dirty="0">
                <a:latin typeface="Arial"/>
                <a:cs typeface="Arial"/>
              </a:rPr>
              <a:t>    </a:t>
            </a:r>
            <a:endParaRPr lang="en-US" dirty="0"/>
          </a:p>
        </p:txBody>
      </p:sp>
      <p:sp>
        <p:nvSpPr>
          <p:cNvPr id="3" name="Content Placeholder 2"/>
          <p:cNvSpPr>
            <a:spLocks noGrp="1"/>
          </p:cNvSpPr>
          <p:nvPr>
            <p:ph idx="1"/>
          </p:nvPr>
        </p:nvSpPr>
        <p:spPr>
          <a:xfrm>
            <a:off x="384048" y="1162050"/>
            <a:ext cx="8419478" cy="3319272"/>
          </a:xfrm>
        </p:spPr>
        <p:txBody>
          <a:bodyPr vert="horz" lIns="0" tIns="0" rIns="0" bIns="0" rtlCol="0" anchor="t">
            <a:normAutofit/>
          </a:bodyPr>
          <a:lstStyle/>
          <a:p>
            <a:endParaRPr lang="en-US">
              <a:latin typeface="Arial"/>
              <a:cs typeface="Arial"/>
            </a:endParaRPr>
          </a:p>
          <a:p>
            <a:endParaRPr lang="en-US"/>
          </a:p>
        </p:txBody>
      </p:sp>
      <p:sp>
        <p:nvSpPr>
          <p:cNvPr id="5" name="Footer Placeholder 4"/>
          <p:cNvSpPr>
            <a:spLocks noGrp="1"/>
          </p:cNvSpPr>
          <p:nvPr>
            <p:ph type="ftr" sz="quarter" idx="3"/>
          </p:nvPr>
        </p:nvSpPr>
        <p:spPr/>
        <p:txBody>
          <a:bodyPr/>
          <a:lstStyle/>
          <a:p>
            <a:r>
              <a:rPr lang="en-US"/>
              <a:t>© 2023 Cognizant</a:t>
            </a:r>
          </a:p>
        </p:txBody>
      </p:sp>
      <p:sp>
        <p:nvSpPr>
          <p:cNvPr id="6" name="Slide Number"/>
          <p:cNvSpPr txBox="1"/>
          <p:nvPr/>
        </p:nvSpPr>
        <p:spPr>
          <a:xfrm>
            <a:off x="381000" y="4762500"/>
            <a:ext cx="226822" cy="123111"/>
          </a:xfrm>
          <a:prstGeom prst="rect">
            <a:avLst/>
          </a:prstGeom>
        </p:spPr>
        <p:txBody>
          <a:bodyPr vert="horz" wrap="square" lIns="0" tIns="0" rIns="0" bIns="0" rtlCol="0" anchor="t">
            <a:spAutoFit/>
          </a:bodyPr>
          <a:lstStyle/>
          <a:p>
            <a:pPr algn="ctr"/>
            <a:endParaRPr lang="en-US" sz="800">
              <a:solidFill>
                <a:srgbClr val="0033A0"/>
              </a:solidFill>
              <a:latin typeface="Arial" panose="020B0604020202020204" pitchFamily="34" charset="0"/>
              <a:cs typeface="Arial"/>
            </a:endParaRPr>
          </a:p>
        </p:txBody>
      </p:sp>
      <p:sp>
        <p:nvSpPr>
          <p:cNvPr id="7" name="Slide Number Placeholder 6">
            <a:extLst>
              <a:ext uri="{FF2B5EF4-FFF2-40B4-BE49-F238E27FC236}">
                <a16:creationId xmlns:a16="http://schemas.microsoft.com/office/drawing/2014/main" xmlns="" id="{39E1D591-9A9D-3C20-36E9-F21D423A372A}"/>
              </a:ext>
            </a:extLst>
          </p:cNvPr>
          <p:cNvSpPr>
            <a:spLocks noGrp="1"/>
          </p:cNvSpPr>
          <p:nvPr>
            <p:ph type="sldNum" sz="quarter" idx="4"/>
          </p:nvPr>
        </p:nvSpPr>
        <p:spPr/>
        <p:txBody>
          <a:bodyPr/>
          <a:lstStyle/>
          <a:p>
            <a:fld id="{5CAA78E8-7743-496A-901F-B1F9414E13CF}" type="slidenum">
              <a:rPr lang="en-US" smtClean="0"/>
              <a:t>8</a:t>
            </a:fld>
            <a:endParaRPr lang="en-US"/>
          </a:p>
        </p:txBody>
      </p:sp>
      <p:pic>
        <p:nvPicPr>
          <p:cNvPr id="8" name="Picture 7"/>
          <p:cNvPicPr>
            <a:picLocks noChangeAspect="1"/>
          </p:cNvPicPr>
          <p:nvPr/>
        </p:nvPicPr>
        <p:blipFill>
          <a:blip r:embed="rId2"/>
          <a:stretch>
            <a:fillRect/>
          </a:stretch>
        </p:blipFill>
        <p:spPr>
          <a:xfrm>
            <a:off x="381000" y="1017584"/>
            <a:ext cx="3718313" cy="3616766"/>
          </a:xfrm>
          <a:prstGeom prst="rect">
            <a:avLst/>
          </a:prstGeom>
        </p:spPr>
      </p:pic>
      <p:sp>
        <p:nvSpPr>
          <p:cNvPr id="9" name="TextBox 8"/>
          <p:cNvSpPr txBox="1"/>
          <p:nvPr/>
        </p:nvSpPr>
        <p:spPr>
          <a:xfrm>
            <a:off x="4435021" y="1696006"/>
            <a:ext cx="4299857" cy="2215991"/>
          </a:xfrm>
          <a:prstGeom prst="rect">
            <a:avLst/>
          </a:prstGeom>
        </p:spPr>
        <p:txBody>
          <a:bodyPr wrap="square" lIns="0" tIns="0" rIns="0" bIns="0" rtlCol="0">
            <a:spAutoFit/>
          </a:bodyPr>
          <a:lstStyle/>
          <a:p>
            <a:pPr marL="742950" lvl="1" indent="-285750">
              <a:buFont typeface="Wingdings" panose="05000000000000000000" pitchFamily="2" charset="2"/>
              <a:buChar char="Ø"/>
            </a:pPr>
            <a:r>
              <a:rPr lang="en-IN" dirty="0">
                <a:solidFill>
                  <a:schemeClr val="tx2"/>
                </a:solidFill>
              </a:rPr>
              <a:t>Unable to examine products personally.</a:t>
            </a:r>
          </a:p>
          <a:p>
            <a:pPr marL="742950" lvl="1" indent="-285750">
              <a:buFont typeface="Wingdings" panose="05000000000000000000" pitchFamily="2" charset="2"/>
              <a:buChar char="Ø"/>
            </a:pPr>
            <a:r>
              <a:rPr lang="en-IN" dirty="0">
                <a:solidFill>
                  <a:schemeClr val="tx2"/>
                </a:solidFill>
              </a:rPr>
              <a:t>Not everyone is connected to </a:t>
            </a:r>
            <a:r>
              <a:rPr lang="en-IN" dirty="0" err="1">
                <a:solidFill>
                  <a:schemeClr val="tx2"/>
                </a:solidFill>
              </a:rPr>
              <a:t>th</a:t>
            </a:r>
            <a:r>
              <a:rPr lang="en-IN" dirty="0">
                <a:solidFill>
                  <a:schemeClr val="tx2"/>
                </a:solidFill>
              </a:rPr>
              <a:t> internet.</a:t>
            </a:r>
          </a:p>
          <a:p>
            <a:pPr marL="742950" lvl="1" indent="-285750">
              <a:buFont typeface="Wingdings" panose="05000000000000000000" pitchFamily="2" charset="2"/>
              <a:buChar char="Ø"/>
            </a:pPr>
            <a:r>
              <a:rPr lang="en-IN" dirty="0">
                <a:solidFill>
                  <a:schemeClr val="tx2"/>
                </a:solidFill>
              </a:rPr>
              <a:t>Lack of security.</a:t>
            </a:r>
          </a:p>
          <a:p>
            <a:pPr marL="742950" lvl="1" indent="-285750">
              <a:buFont typeface="Wingdings" panose="05000000000000000000" pitchFamily="2" charset="2"/>
              <a:buChar char="Ø"/>
            </a:pPr>
            <a:r>
              <a:rPr lang="en-IN" dirty="0">
                <a:solidFill>
                  <a:schemeClr val="tx2"/>
                </a:solidFill>
              </a:rPr>
              <a:t>Fear of expectation v/s reality.</a:t>
            </a:r>
          </a:p>
          <a:p>
            <a:pPr marL="742950" lvl="1" indent="-285750">
              <a:buFont typeface="Wingdings" panose="05000000000000000000" pitchFamily="2" charset="2"/>
              <a:buChar char="Ø"/>
            </a:pPr>
            <a:r>
              <a:rPr lang="en-IN" dirty="0">
                <a:solidFill>
                  <a:schemeClr val="tx2"/>
                </a:solidFill>
              </a:rPr>
              <a:t>Shipping and delivery hassles.</a:t>
            </a:r>
          </a:p>
          <a:p>
            <a:pPr marL="742950" lvl="1" indent="-285750">
              <a:buFont typeface="Wingdings" panose="05000000000000000000" pitchFamily="2" charset="2"/>
              <a:buChar char="Ø"/>
            </a:pPr>
            <a:endParaRPr lang="en-IN" dirty="0">
              <a:solidFill>
                <a:schemeClr val="tx2"/>
              </a:solidFill>
            </a:endParaRPr>
          </a:p>
        </p:txBody>
      </p:sp>
    </p:spTree>
    <p:extLst>
      <p:ext uri="{BB962C8B-B14F-4D97-AF65-F5344CB8AC3E}">
        <p14:creationId xmlns:p14="http://schemas.microsoft.com/office/powerpoint/2010/main" val="1429459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7</a:t>
            </a:r>
            <a:r>
              <a:rPr lang="en-US" dirty="0" smtClean="0">
                <a:latin typeface="Arial"/>
                <a:cs typeface="Arial"/>
              </a:rPr>
              <a:t>. </a:t>
            </a:r>
            <a:r>
              <a:rPr lang="en-US" dirty="0">
                <a:latin typeface="Arial"/>
                <a:cs typeface="Arial"/>
              </a:rPr>
              <a:t>Result</a:t>
            </a:r>
            <a:br>
              <a:rPr lang="en-US" dirty="0">
                <a:latin typeface="Arial"/>
                <a:cs typeface="Arial"/>
              </a:rPr>
            </a:br>
            <a:r>
              <a:rPr lang="en-US" dirty="0">
                <a:latin typeface="Arial"/>
                <a:cs typeface="Arial"/>
              </a:rPr>
              <a:t>    </a:t>
            </a:r>
            <a:endParaRPr lang="en-US" dirty="0"/>
          </a:p>
        </p:txBody>
      </p:sp>
      <p:sp>
        <p:nvSpPr>
          <p:cNvPr id="3" name="Content Placeholder 2"/>
          <p:cNvSpPr>
            <a:spLocks noGrp="1"/>
          </p:cNvSpPr>
          <p:nvPr>
            <p:ph idx="1"/>
          </p:nvPr>
        </p:nvSpPr>
        <p:spPr>
          <a:xfrm>
            <a:off x="384048" y="1162050"/>
            <a:ext cx="8419478" cy="3319272"/>
          </a:xfrm>
        </p:spPr>
        <p:txBody>
          <a:bodyPr vert="horz" lIns="0" tIns="0" rIns="0" bIns="0" rtlCol="0" anchor="t">
            <a:normAutofit/>
          </a:bodyPr>
          <a:lstStyle/>
          <a:p>
            <a:endParaRPr lang="en-US" dirty="0">
              <a:latin typeface="Arial"/>
              <a:cs typeface="Arial"/>
            </a:endParaRPr>
          </a:p>
          <a:p>
            <a:endParaRPr lang="en-US" dirty="0"/>
          </a:p>
        </p:txBody>
      </p:sp>
      <p:sp>
        <p:nvSpPr>
          <p:cNvPr id="5" name="Footer Placeholder 4"/>
          <p:cNvSpPr>
            <a:spLocks noGrp="1"/>
          </p:cNvSpPr>
          <p:nvPr>
            <p:ph type="ftr" sz="quarter" idx="3"/>
          </p:nvPr>
        </p:nvSpPr>
        <p:spPr/>
        <p:txBody>
          <a:bodyPr/>
          <a:lstStyle/>
          <a:p>
            <a:r>
              <a:rPr lang="en-US"/>
              <a:t>© 2023 Cognizant</a:t>
            </a:r>
          </a:p>
        </p:txBody>
      </p:sp>
      <p:sp>
        <p:nvSpPr>
          <p:cNvPr id="6" name="Slide Number"/>
          <p:cNvSpPr txBox="1"/>
          <p:nvPr/>
        </p:nvSpPr>
        <p:spPr>
          <a:xfrm>
            <a:off x="381000" y="4762500"/>
            <a:ext cx="226822" cy="123111"/>
          </a:xfrm>
          <a:prstGeom prst="rect">
            <a:avLst/>
          </a:prstGeom>
        </p:spPr>
        <p:txBody>
          <a:bodyPr vert="horz" wrap="square" lIns="0" tIns="0" rIns="0" bIns="0" rtlCol="0" anchor="t">
            <a:spAutoFit/>
          </a:bodyPr>
          <a:lstStyle/>
          <a:p>
            <a:pPr algn="ctr"/>
            <a:endParaRPr lang="en-US" sz="800">
              <a:solidFill>
                <a:srgbClr val="0033A0"/>
              </a:solidFill>
              <a:latin typeface="Arial" panose="020B0604020202020204" pitchFamily="34" charset="0"/>
              <a:cs typeface="Arial"/>
            </a:endParaRPr>
          </a:p>
        </p:txBody>
      </p:sp>
      <p:sp>
        <p:nvSpPr>
          <p:cNvPr id="7" name="Slide Number Placeholder 6">
            <a:extLst>
              <a:ext uri="{FF2B5EF4-FFF2-40B4-BE49-F238E27FC236}">
                <a16:creationId xmlns:a16="http://schemas.microsoft.com/office/drawing/2014/main" xmlns="" id="{EED4BEB2-C7D6-0950-5B53-B33383D32E2A}"/>
              </a:ext>
            </a:extLst>
          </p:cNvPr>
          <p:cNvSpPr>
            <a:spLocks noGrp="1"/>
          </p:cNvSpPr>
          <p:nvPr>
            <p:ph type="sldNum" sz="quarter" idx="4"/>
          </p:nvPr>
        </p:nvSpPr>
        <p:spPr/>
        <p:txBody>
          <a:bodyPr/>
          <a:lstStyle/>
          <a:p>
            <a:fld id="{5CAA78E8-7743-496A-901F-B1F9414E13CF}" type="slidenum">
              <a:rPr lang="en-US" smtClean="0"/>
              <a:t>9</a:t>
            </a:fld>
            <a:endParaRPr lang="en-US"/>
          </a:p>
        </p:txBody>
      </p:sp>
      <p:sp>
        <p:nvSpPr>
          <p:cNvPr id="9" name="TextBox 8"/>
          <p:cNvSpPr txBox="1"/>
          <p:nvPr/>
        </p:nvSpPr>
        <p:spPr>
          <a:xfrm>
            <a:off x="381000" y="916506"/>
            <a:ext cx="8426468" cy="307777"/>
          </a:xfrm>
          <a:prstGeom prst="rect">
            <a:avLst/>
          </a:prstGeom>
        </p:spPr>
        <p:txBody>
          <a:bodyPr wrap="square" lIns="0" tIns="0" rIns="0" bIns="0" rtlCol="0">
            <a:spAutoFit/>
          </a:bodyPr>
          <a:lstStyle/>
          <a:p>
            <a:pPr algn="ctr"/>
            <a:r>
              <a:rPr lang="en-IN" sz="2000" b="1" dirty="0">
                <a:solidFill>
                  <a:schemeClr val="tx2"/>
                </a:solidFill>
              </a:rPr>
              <a:t>Homepage</a:t>
            </a:r>
          </a:p>
        </p:txBody>
      </p:sp>
      <p:pic>
        <p:nvPicPr>
          <p:cNvPr id="10" name="Picture 9"/>
          <p:cNvPicPr/>
          <p:nvPr/>
        </p:nvPicPr>
        <p:blipFill rotWithShape="1">
          <a:blip r:embed="rId2"/>
          <a:srcRect b="1528"/>
          <a:stretch/>
        </p:blipFill>
        <p:spPr>
          <a:xfrm>
            <a:off x="1068177" y="1469827"/>
            <a:ext cx="6916057" cy="2818657"/>
          </a:xfrm>
          <a:prstGeom prst="rect">
            <a:avLst/>
          </a:prstGeom>
        </p:spPr>
      </p:pic>
    </p:spTree>
    <p:extLst>
      <p:ext uri="{BB962C8B-B14F-4D97-AF65-F5344CB8AC3E}">
        <p14:creationId xmlns:p14="http://schemas.microsoft.com/office/powerpoint/2010/main" val="1677218994"/>
      </p:ext>
    </p:extLst>
  </p:cSld>
  <p:clrMapOvr>
    <a:masterClrMapping/>
  </p:clrMapOvr>
</p:sld>
</file>

<file path=ppt/theme/theme1.xml><?xml version="1.0" encoding="utf-8"?>
<a:theme xmlns:a="http://schemas.openxmlformats.org/drawingml/2006/main" name="CognizantTheme">
  <a:themeElements>
    <a:clrScheme name="Cognizant Colors 2020">
      <a:dk1>
        <a:srgbClr val="0033A0"/>
      </a:dk1>
      <a:lt1>
        <a:srgbClr val="FFFFFF"/>
      </a:lt1>
      <a:dk2>
        <a:srgbClr val="000000"/>
      </a:dk2>
      <a:lt2>
        <a:srgbClr val="FFFFFF"/>
      </a:lt2>
      <a:accent1>
        <a:srgbClr val="000063"/>
      </a:accent1>
      <a:accent2>
        <a:srgbClr val="0033A0"/>
      </a:accent2>
      <a:accent3>
        <a:srgbClr val="2C67FF"/>
      </a:accent3>
      <a:accent4>
        <a:srgbClr val="328DFF"/>
      </a:accent4>
      <a:accent5>
        <a:srgbClr val="404040"/>
      </a:accent5>
      <a:accent6>
        <a:srgbClr val="D9D9D9"/>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nizantTheme" id="{D3A03404-B80B-439B-AF19-52B6AF8DA76C}" vid="{75FB74F2-993F-428C-8E48-C53594268E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742</TotalTime>
  <Words>695</Words>
  <Application>Microsoft Office PowerPoint</Application>
  <PresentationFormat>On-screen Show (16:9)</PresentationFormat>
  <Paragraphs>118</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Courier New</vt:lpstr>
      <vt:lpstr>Wingdings</vt:lpstr>
      <vt:lpstr>CognizantTheme</vt:lpstr>
      <vt:lpstr>Cognizant</vt:lpstr>
      <vt:lpstr>INDEX</vt:lpstr>
      <vt:lpstr>1. Abstract</vt:lpstr>
      <vt:lpstr>2. Introduction</vt:lpstr>
      <vt:lpstr>3. Problem Statement</vt:lpstr>
      <vt:lpstr>4. Schematic Diagram </vt:lpstr>
      <vt:lpstr>5. Advantages     </vt:lpstr>
      <vt:lpstr>6. Disadvantages         </vt:lpstr>
      <vt:lpstr>7. Result     </vt:lpstr>
      <vt:lpstr>7. Result     </vt:lpstr>
      <vt:lpstr>7. Result</vt:lpstr>
      <vt:lpstr>7. Result</vt:lpstr>
      <vt:lpstr>7. Result</vt:lpstr>
      <vt:lpstr>7. Result</vt:lpstr>
      <vt:lpstr>7. Result</vt:lpstr>
      <vt:lpstr>7. Result</vt:lpstr>
      <vt:lpstr>8. Future Scope</vt:lpstr>
      <vt:lpstr>9. Conclusion</vt:lpstr>
      <vt:lpstr>PowerPoint Presentation</vt:lpstr>
    </vt:vector>
  </TitlesOfParts>
  <Company>Cognizant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[Cohort Code]-[Project Title]</dc:title>
  <dc:creator>Rose, Leema (Cognizant)</dc:creator>
  <cp:lastModifiedBy>Microsoft account</cp:lastModifiedBy>
  <cp:revision>206</cp:revision>
  <dcterms:created xsi:type="dcterms:W3CDTF">2020-12-21T12:53:54Z</dcterms:created>
  <dcterms:modified xsi:type="dcterms:W3CDTF">2023-04-29T03:38:28Z</dcterms:modified>
</cp:coreProperties>
</file>